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sldIdLst>
    <p:sldId id="256" r:id="rId2"/>
    <p:sldId id="257" r:id="rId3"/>
    <p:sldId id="283" r:id="rId4"/>
    <p:sldId id="281" r:id="rId5"/>
    <p:sldId id="284" r:id="rId6"/>
    <p:sldId id="260" r:id="rId7"/>
    <p:sldId id="285" r:id="rId8"/>
    <p:sldId id="259" r:id="rId9"/>
    <p:sldId id="279" r:id="rId10"/>
    <p:sldId id="262" r:id="rId11"/>
    <p:sldId id="274" r:id="rId12"/>
    <p:sldId id="339" r:id="rId13"/>
    <p:sldId id="347" r:id="rId14"/>
    <p:sldId id="267" r:id="rId15"/>
    <p:sldId id="268" r:id="rId16"/>
    <p:sldId id="269" r:id="rId17"/>
    <p:sldId id="277" r:id="rId18"/>
    <p:sldId id="276" r:id="rId19"/>
    <p:sldId id="340" r:id="rId20"/>
    <p:sldId id="280" r:id="rId21"/>
    <p:sldId id="278" r:id="rId22"/>
    <p:sldId id="270" r:id="rId23"/>
    <p:sldId id="341" r:id="rId24"/>
    <p:sldId id="342" r:id="rId25"/>
    <p:sldId id="343" r:id="rId26"/>
    <p:sldId id="266" r:id="rId27"/>
    <p:sldId id="273" r:id="rId28"/>
    <p:sldId id="271" r:id="rId29"/>
    <p:sldId id="272" r:id="rId30"/>
    <p:sldId id="258" r:id="rId31"/>
    <p:sldId id="337" r:id="rId32"/>
    <p:sldId id="346" r:id="rId33"/>
    <p:sldId id="344" r:id="rId34"/>
    <p:sldId id="34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4"/>
  </p:normalViewPr>
  <p:slideViewPr>
    <p:cSldViewPr snapToGrid="0" snapToObjects="1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J BURNER" userId="bfe7411d-3e21-45c8-a84b-344f8c11d067" providerId="ADAL" clId="{F23D86DD-441D-4B3A-9CBF-52E94292C03C}"/>
    <pc:docChg chg="undo redo custSel addSld delSld modSld sldOrd">
      <pc:chgData name="MATTHEW J BURNER" userId="bfe7411d-3e21-45c8-a84b-344f8c11d067" providerId="ADAL" clId="{F23D86DD-441D-4B3A-9CBF-52E94292C03C}" dt="2021-10-28T15:55:27.509" v="16060" actId="20577"/>
      <pc:docMkLst>
        <pc:docMk/>
      </pc:docMkLst>
      <pc:sldChg chg="addSp modSp mod">
        <pc:chgData name="MATTHEW J BURNER" userId="bfe7411d-3e21-45c8-a84b-344f8c11d067" providerId="ADAL" clId="{F23D86DD-441D-4B3A-9CBF-52E94292C03C}" dt="2021-08-29T22:34:10.678" v="171" actId="1076"/>
        <pc:sldMkLst>
          <pc:docMk/>
          <pc:sldMk cId="213951777" sldId="256"/>
        </pc:sldMkLst>
        <pc:spChg chg="mod">
          <ac:chgData name="MATTHEW J BURNER" userId="bfe7411d-3e21-45c8-a84b-344f8c11d067" providerId="ADAL" clId="{F23D86DD-441D-4B3A-9CBF-52E94292C03C}" dt="2021-08-29T22:33:01.536" v="80" actId="20577"/>
          <ac:spMkLst>
            <pc:docMk/>
            <pc:sldMk cId="213951777" sldId="256"/>
            <ac:spMk id="2" creationId="{00000000-0000-0000-0000-000000000000}"/>
          </ac:spMkLst>
        </pc:spChg>
        <pc:spChg chg="mod">
          <ac:chgData name="MATTHEW J BURNER" userId="bfe7411d-3e21-45c8-a84b-344f8c11d067" providerId="ADAL" clId="{F23D86DD-441D-4B3A-9CBF-52E94292C03C}" dt="2021-08-29T22:33:29.575" v="165" actId="20577"/>
          <ac:spMkLst>
            <pc:docMk/>
            <pc:sldMk cId="213951777" sldId="256"/>
            <ac:spMk id="3" creationId="{00000000-0000-0000-0000-000000000000}"/>
          </ac:spMkLst>
        </pc:spChg>
        <pc:picChg chg="add mod">
          <ac:chgData name="MATTHEW J BURNER" userId="bfe7411d-3e21-45c8-a84b-344f8c11d067" providerId="ADAL" clId="{F23D86DD-441D-4B3A-9CBF-52E94292C03C}" dt="2021-08-29T22:34:10.678" v="171" actId="1076"/>
          <ac:picMkLst>
            <pc:docMk/>
            <pc:sldMk cId="213951777" sldId="256"/>
            <ac:picMk id="5" creationId="{3CA89AF5-5B0D-446C-9F7B-64A3F44164B1}"/>
          </ac:picMkLst>
        </pc:picChg>
      </pc:sldChg>
      <pc:sldChg chg="modSp new mod">
        <pc:chgData name="MATTHEW J BURNER" userId="bfe7411d-3e21-45c8-a84b-344f8c11d067" providerId="ADAL" clId="{F23D86DD-441D-4B3A-9CBF-52E94292C03C}" dt="2021-10-28T13:45:11.672" v="16008" actId="20577"/>
        <pc:sldMkLst>
          <pc:docMk/>
          <pc:sldMk cId="2641458046" sldId="257"/>
        </pc:sldMkLst>
        <pc:spChg chg="mod">
          <ac:chgData name="MATTHEW J BURNER" userId="bfe7411d-3e21-45c8-a84b-344f8c11d067" providerId="ADAL" clId="{F23D86DD-441D-4B3A-9CBF-52E94292C03C}" dt="2021-08-29T22:34:50.211" v="193" actId="20577"/>
          <ac:spMkLst>
            <pc:docMk/>
            <pc:sldMk cId="2641458046" sldId="257"/>
            <ac:spMk id="2" creationId="{F04D0793-9E44-419E-84EE-47475A923AF9}"/>
          </ac:spMkLst>
        </pc:spChg>
        <pc:spChg chg="mod">
          <ac:chgData name="MATTHEW J BURNER" userId="bfe7411d-3e21-45c8-a84b-344f8c11d067" providerId="ADAL" clId="{F23D86DD-441D-4B3A-9CBF-52E94292C03C}" dt="2021-10-28T13:45:11.672" v="16008" actId="20577"/>
          <ac:spMkLst>
            <pc:docMk/>
            <pc:sldMk cId="2641458046" sldId="257"/>
            <ac:spMk id="3" creationId="{20F9088B-11DC-4CE5-94EE-8C938C5F52D0}"/>
          </ac:spMkLst>
        </pc:spChg>
      </pc:sldChg>
      <pc:sldChg chg="modSp new mod">
        <pc:chgData name="MATTHEW J BURNER" userId="bfe7411d-3e21-45c8-a84b-344f8c11d067" providerId="ADAL" clId="{F23D86DD-441D-4B3A-9CBF-52E94292C03C}" dt="2021-10-28T03:59:24.447" v="15208" actId="20577"/>
        <pc:sldMkLst>
          <pc:docMk/>
          <pc:sldMk cId="3678948691" sldId="258"/>
        </pc:sldMkLst>
        <pc:spChg chg="mod">
          <ac:chgData name="MATTHEW J BURNER" userId="bfe7411d-3e21-45c8-a84b-344f8c11d067" providerId="ADAL" clId="{F23D86DD-441D-4B3A-9CBF-52E94292C03C}" dt="2021-10-28T03:54:04.273" v="14758" actId="20577"/>
          <ac:spMkLst>
            <pc:docMk/>
            <pc:sldMk cId="3678948691" sldId="258"/>
            <ac:spMk id="2" creationId="{655E7F13-B26B-406C-A0DF-A803A30A9FF7}"/>
          </ac:spMkLst>
        </pc:spChg>
        <pc:spChg chg="mod">
          <ac:chgData name="MATTHEW J BURNER" userId="bfe7411d-3e21-45c8-a84b-344f8c11d067" providerId="ADAL" clId="{F23D86DD-441D-4B3A-9CBF-52E94292C03C}" dt="2021-10-28T03:59:24.447" v="15208" actId="20577"/>
          <ac:spMkLst>
            <pc:docMk/>
            <pc:sldMk cId="3678948691" sldId="258"/>
            <ac:spMk id="3" creationId="{2568C7D6-060D-4F72-A413-39FE8FD8D10B}"/>
          </ac:spMkLst>
        </pc:spChg>
      </pc:sldChg>
      <pc:sldChg chg="addSp delSp modSp new mod ord modAnim">
        <pc:chgData name="MATTHEW J BURNER" userId="bfe7411d-3e21-45c8-a84b-344f8c11d067" providerId="ADAL" clId="{F23D86DD-441D-4B3A-9CBF-52E94292C03C}" dt="2021-10-28T12:37:03.556" v="15776"/>
        <pc:sldMkLst>
          <pc:docMk/>
          <pc:sldMk cId="1954825806" sldId="259"/>
        </pc:sldMkLst>
        <pc:spChg chg="mod">
          <ac:chgData name="MATTHEW J BURNER" userId="bfe7411d-3e21-45c8-a84b-344f8c11d067" providerId="ADAL" clId="{F23D86DD-441D-4B3A-9CBF-52E94292C03C}" dt="2021-10-28T02:12:47.037" v="9818" actId="20577"/>
          <ac:spMkLst>
            <pc:docMk/>
            <pc:sldMk cId="1954825806" sldId="259"/>
            <ac:spMk id="2" creationId="{E0ACE883-0734-48AE-B87E-4F86220131B4}"/>
          </ac:spMkLst>
        </pc:spChg>
        <pc:spChg chg="mod">
          <ac:chgData name="MATTHEW J BURNER" userId="bfe7411d-3e21-45c8-a84b-344f8c11d067" providerId="ADAL" clId="{F23D86DD-441D-4B3A-9CBF-52E94292C03C}" dt="2021-10-26T17:00:54.813" v="4424" actId="114"/>
          <ac:spMkLst>
            <pc:docMk/>
            <pc:sldMk cId="1954825806" sldId="259"/>
            <ac:spMk id="3" creationId="{54563306-C8C0-428A-8F46-1B07109136A8}"/>
          </ac:spMkLst>
        </pc:spChg>
        <pc:spChg chg="add mod">
          <ac:chgData name="MATTHEW J BURNER" userId="bfe7411d-3e21-45c8-a84b-344f8c11d067" providerId="ADAL" clId="{F23D86DD-441D-4B3A-9CBF-52E94292C03C}" dt="2021-10-28T12:36:58.832" v="15775" actId="1076"/>
          <ac:spMkLst>
            <pc:docMk/>
            <pc:sldMk cId="1954825806" sldId="259"/>
            <ac:spMk id="5" creationId="{0A5381E2-3475-4EC9-BD3B-117AB4E6721B}"/>
          </ac:spMkLst>
        </pc:spChg>
        <pc:spChg chg="add del mod">
          <ac:chgData name="MATTHEW J BURNER" userId="bfe7411d-3e21-45c8-a84b-344f8c11d067" providerId="ADAL" clId="{F23D86DD-441D-4B3A-9CBF-52E94292C03C}" dt="2021-10-26T17:00:15.467" v="4416" actId="478"/>
          <ac:spMkLst>
            <pc:docMk/>
            <pc:sldMk cId="1954825806" sldId="259"/>
            <ac:spMk id="5" creationId="{259A7E83-E4E2-4B72-88C8-E36F54799F7A}"/>
          </ac:spMkLst>
        </pc:spChg>
        <pc:graphicFrameChg chg="add mod modGraphic">
          <ac:chgData name="MATTHEW J BURNER" userId="bfe7411d-3e21-45c8-a84b-344f8c11d067" providerId="ADAL" clId="{F23D86DD-441D-4B3A-9CBF-52E94292C03C}" dt="2021-10-26T17:01:42.283" v="4440" actId="1076"/>
          <ac:graphicFrameMkLst>
            <pc:docMk/>
            <pc:sldMk cId="1954825806" sldId="259"/>
            <ac:graphicFrameMk id="4" creationId="{DEDF47B8-C0AA-45B1-A4B8-80D6994F3C24}"/>
          </ac:graphicFrameMkLst>
        </pc:graphicFrameChg>
      </pc:sldChg>
      <pc:sldChg chg="modSp new mod ord">
        <pc:chgData name="MATTHEW J BURNER" userId="bfe7411d-3e21-45c8-a84b-344f8c11d067" providerId="ADAL" clId="{F23D86DD-441D-4B3A-9CBF-52E94292C03C}" dt="2021-10-28T03:02:06.267" v="12722" actId="20577"/>
        <pc:sldMkLst>
          <pc:docMk/>
          <pc:sldMk cId="2790949697" sldId="260"/>
        </pc:sldMkLst>
        <pc:spChg chg="mod">
          <ac:chgData name="MATTHEW J BURNER" userId="bfe7411d-3e21-45c8-a84b-344f8c11d067" providerId="ADAL" clId="{F23D86DD-441D-4B3A-9CBF-52E94292C03C}" dt="2021-10-28T02:37:45.965" v="11769" actId="20577"/>
          <ac:spMkLst>
            <pc:docMk/>
            <pc:sldMk cId="2790949697" sldId="260"/>
            <ac:spMk id="2" creationId="{1EAF6E57-F4C4-4BFD-AEC3-57D812618E4A}"/>
          </ac:spMkLst>
        </pc:spChg>
        <pc:spChg chg="mod">
          <ac:chgData name="MATTHEW J BURNER" userId="bfe7411d-3e21-45c8-a84b-344f8c11d067" providerId="ADAL" clId="{F23D86DD-441D-4B3A-9CBF-52E94292C03C}" dt="2021-10-28T03:02:06.267" v="12722" actId="20577"/>
          <ac:spMkLst>
            <pc:docMk/>
            <pc:sldMk cId="2790949697" sldId="260"/>
            <ac:spMk id="3" creationId="{5862368E-7201-4784-88BE-DB5959D3DEA8}"/>
          </ac:spMkLst>
        </pc:spChg>
      </pc:sldChg>
      <pc:sldChg chg="modSp new del mod">
        <pc:chgData name="MATTHEW J BURNER" userId="bfe7411d-3e21-45c8-a84b-344f8c11d067" providerId="ADAL" clId="{F23D86DD-441D-4B3A-9CBF-52E94292C03C}" dt="2021-10-28T02:35:15.652" v="11693" actId="47"/>
        <pc:sldMkLst>
          <pc:docMk/>
          <pc:sldMk cId="519700819" sldId="261"/>
        </pc:sldMkLst>
        <pc:spChg chg="mod">
          <ac:chgData name="MATTHEW J BURNER" userId="bfe7411d-3e21-45c8-a84b-344f8c11d067" providerId="ADAL" clId="{F23D86DD-441D-4B3A-9CBF-52E94292C03C}" dt="2021-10-26T19:49:23.916" v="4678" actId="14100"/>
          <ac:spMkLst>
            <pc:docMk/>
            <pc:sldMk cId="519700819" sldId="261"/>
            <ac:spMk id="2" creationId="{228B8A7F-6172-4161-9CFA-392415E55878}"/>
          </ac:spMkLst>
        </pc:spChg>
        <pc:spChg chg="mod">
          <ac:chgData name="MATTHEW J BURNER" userId="bfe7411d-3e21-45c8-a84b-344f8c11d067" providerId="ADAL" clId="{F23D86DD-441D-4B3A-9CBF-52E94292C03C}" dt="2021-10-26T19:49:29.651" v="4691" actId="20577"/>
          <ac:spMkLst>
            <pc:docMk/>
            <pc:sldMk cId="519700819" sldId="261"/>
            <ac:spMk id="3" creationId="{962C09F8-04EF-4FDE-8B3A-0D6864DF357C}"/>
          </ac:spMkLst>
        </pc:spChg>
      </pc:sldChg>
      <pc:sldChg chg="addSp delSp modSp new mod ord modAnim">
        <pc:chgData name="MATTHEW J BURNER" userId="bfe7411d-3e21-45c8-a84b-344f8c11d067" providerId="ADAL" clId="{F23D86DD-441D-4B3A-9CBF-52E94292C03C}" dt="2021-10-28T02:43:37.398" v="12085"/>
        <pc:sldMkLst>
          <pc:docMk/>
          <pc:sldMk cId="2402201143" sldId="262"/>
        </pc:sldMkLst>
        <pc:spChg chg="mod">
          <ac:chgData name="MATTHEW J BURNER" userId="bfe7411d-3e21-45c8-a84b-344f8c11d067" providerId="ADAL" clId="{F23D86DD-441D-4B3A-9CBF-52E94292C03C}" dt="2021-10-28T02:19:23.163" v="10353" actId="20577"/>
          <ac:spMkLst>
            <pc:docMk/>
            <pc:sldMk cId="2402201143" sldId="262"/>
            <ac:spMk id="2" creationId="{9F90B3E8-E87D-4F5D-91D2-A9B4ED5739C4}"/>
          </ac:spMkLst>
        </pc:spChg>
        <pc:spChg chg="del mod">
          <ac:chgData name="MATTHEW J BURNER" userId="bfe7411d-3e21-45c8-a84b-344f8c11d067" providerId="ADAL" clId="{F23D86DD-441D-4B3A-9CBF-52E94292C03C}" dt="2021-10-26T13:28:36.480" v="1924"/>
          <ac:spMkLst>
            <pc:docMk/>
            <pc:sldMk cId="2402201143" sldId="262"/>
            <ac:spMk id="3" creationId="{67CB2C42-9AA5-4DE7-AD82-6F596DAFA946}"/>
          </ac:spMkLst>
        </pc:spChg>
        <pc:spChg chg="add mod">
          <ac:chgData name="MATTHEW J BURNER" userId="bfe7411d-3e21-45c8-a84b-344f8c11d067" providerId="ADAL" clId="{F23D86DD-441D-4B3A-9CBF-52E94292C03C}" dt="2021-10-28T02:42:53.652" v="12077" actId="1582"/>
          <ac:spMkLst>
            <pc:docMk/>
            <pc:sldMk cId="2402201143" sldId="262"/>
            <ac:spMk id="3" creationId="{CB87B0E5-0C0A-428C-91C8-C108FAC9FF41}"/>
          </ac:spMkLst>
        </pc:spChg>
        <pc:spChg chg="add mod">
          <ac:chgData name="MATTHEW J BURNER" userId="bfe7411d-3e21-45c8-a84b-344f8c11d067" providerId="ADAL" clId="{F23D86DD-441D-4B3A-9CBF-52E94292C03C}" dt="2021-10-28T02:43:12.842" v="12081" actId="1076"/>
          <ac:spMkLst>
            <pc:docMk/>
            <pc:sldMk cId="2402201143" sldId="262"/>
            <ac:spMk id="6" creationId="{9678DB39-15E6-4FA8-BA15-73E424887EDC}"/>
          </ac:spMkLst>
        </pc:spChg>
        <pc:spChg chg="add del mod">
          <ac:chgData name="MATTHEW J BURNER" userId="bfe7411d-3e21-45c8-a84b-344f8c11d067" providerId="ADAL" clId="{F23D86DD-441D-4B3A-9CBF-52E94292C03C}" dt="2021-10-26T13:29:00.801" v="1926" actId="3680"/>
          <ac:spMkLst>
            <pc:docMk/>
            <pc:sldMk cId="2402201143" sldId="262"/>
            <ac:spMk id="6" creationId="{E7C3FB7E-1555-4FA7-B73B-0FCE0B73F466}"/>
          </ac:spMkLst>
        </pc:spChg>
        <pc:spChg chg="add del mod">
          <ac:chgData name="MATTHEW J BURNER" userId="bfe7411d-3e21-45c8-a84b-344f8c11d067" providerId="ADAL" clId="{F23D86DD-441D-4B3A-9CBF-52E94292C03C}" dt="2021-10-28T01:36:37" v="9677" actId="478"/>
          <ac:spMkLst>
            <pc:docMk/>
            <pc:sldMk cId="2402201143" sldId="262"/>
            <ac:spMk id="8" creationId="{52A87C05-325A-46B1-A769-EBF5865F465B}"/>
          </ac:spMkLst>
        </pc:spChg>
        <pc:graphicFrameChg chg="add mod ord modGraphic">
          <ac:chgData name="MATTHEW J BURNER" userId="bfe7411d-3e21-45c8-a84b-344f8c11d067" providerId="ADAL" clId="{F23D86DD-441D-4B3A-9CBF-52E94292C03C}" dt="2021-10-26T13:34:21.430" v="2244" actId="122"/>
          <ac:graphicFrameMkLst>
            <pc:docMk/>
            <pc:sldMk cId="2402201143" sldId="262"/>
            <ac:graphicFrameMk id="7" creationId="{878775EF-B1D5-4423-B96B-84EA2B332BC4}"/>
          </ac:graphicFrameMkLst>
        </pc:graphicFrameChg>
        <pc:picChg chg="add del mod">
          <ac:chgData name="MATTHEW J BURNER" userId="bfe7411d-3e21-45c8-a84b-344f8c11d067" providerId="ADAL" clId="{F23D86DD-441D-4B3A-9CBF-52E94292C03C}" dt="2021-10-26T13:28:40.922" v="1925" actId="478"/>
          <ac:picMkLst>
            <pc:docMk/>
            <pc:sldMk cId="2402201143" sldId="262"/>
            <ac:picMk id="4" creationId="{684DF912-2353-4A18-A954-796C48EE0B82}"/>
          </ac:picMkLst>
        </pc:picChg>
      </pc:sldChg>
      <pc:sldChg chg="addSp delSp modSp new del mod modShow">
        <pc:chgData name="MATTHEW J BURNER" userId="bfe7411d-3e21-45c8-a84b-344f8c11d067" providerId="ADAL" clId="{F23D86DD-441D-4B3A-9CBF-52E94292C03C}" dt="2021-10-27T18:04:34.694" v="6884" actId="47"/>
        <pc:sldMkLst>
          <pc:docMk/>
          <pc:sldMk cId="1569358270" sldId="263"/>
        </pc:sldMkLst>
        <pc:spChg chg="mod">
          <ac:chgData name="MATTHEW J BURNER" userId="bfe7411d-3e21-45c8-a84b-344f8c11d067" providerId="ADAL" clId="{F23D86DD-441D-4B3A-9CBF-52E94292C03C}" dt="2021-10-26T13:42:07.414" v="2741" actId="20577"/>
          <ac:spMkLst>
            <pc:docMk/>
            <pc:sldMk cId="1569358270" sldId="263"/>
            <ac:spMk id="2" creationId="{0B074221-3183-447C-A0E0-F897F7C6B7B7}"/>
          </ac:spMkLst>
        </pc:spChg>
        <pc:spChg chg="del mod">
          <ac:chgData name="MATTHEW J BURNER" userId="bfe7411d-3e21-45c8-a84b-344f8c11d067" providerId="ADAL" clId="{F23D86DD-441D-4B3A-9CBF-52E94292C03C}" dt="2021-10-26T13:42:32.861" v="2779" actId="3680"/>
          <ac:spMkLst>
            <pc:docMk/>
            <pc:sldMk cId="1569358270" sldId="263"/>
            <ac:spMk id="3" creationId="{65A2FB12-EF80-42D2-8840-DA96F2DC2261}"/>
          </ac:spMkLst>
        </pc:spChg>
        <pc:graphicFrameChg chg="add mod ord modGraphic">
          <ac:chgData name="MATTHEW J BURNER" userId="bfe7411d-3e21-45c8-a84b-344f8c11d067" providerId="ADAL" clId="{F23D86DD-441D-4B3A-9CBF-52E94292C03C}" dt="2021-10-26T13:45:07.070" v="3030" actId="20577"/>
          <ac:graphicFrameMkLst>
            <pc:docMk/>
            <pc:sldMk cId="1569358270" sldId="263"/>
            <ac:graphicFrameMk id="4" creationId="{CFC0CDAC-6AB2-41AD-8626-40FDABFBDB65}"/>
          </ac:graphicFrameMkLst>
        </pc:graphicFrameChg>
      </pc:sldChg>
      <pc:sldChg chg="modSp new del mod">
        <pc:chgData name="MATTHEW J BURNER" userId="bfe7411d-3e21-45c8-a84b-344f8c11d067" providerId="ADAL" clId="{F23D86DD-441D-4B3A-9CBF-52E94292C03C}" dt="2021-10-27T18:04:36.236" v="6885" actId="47"/>
        <pc:sldMkLst>
          <pc:docMk/>
          <pc:sldMk cId="3471375220" sldId="264"/>
        </pc:sldMkLst>
        <pc:spChg chg="mod">
          <ac:chgData name="MATTHEW J BURNER" userId="bfe7411d-3e21-45c8-a84b-344f8c11d067" providerId="ADAL" clId="{F23D86DD-441D-4B3A-9CBF-52E94292C03C}" dt="2021-10-26T13:45:16.381" v="3035" actId="20577"/>
          <ac:spMkLst>
            <pc:docMk/>
            <pc:sldMk cId="3471375220" sldId="264"/>
            <ac:spMk id="2" creationId="{964B9012-F755-4F7D-8D61-BE18A661216C}"/>
          </ac:spMkLst>
        </pc:spChg>
      </pc:sldChg>
      <pc:sldChg chg="addSp delSp modSp new del mod">
        <pc:chgData name="MATTHEW J BURNER" userId="bfe7411d-3e21-45c8-a84b-344f8c11d067" providerId="ADAL" clId="{F23D86DD-441D-4B3A-9CBF-52E94292C03C}" dt="2021-10-27T18:04:33.353" v="6883" actId="47"/>
        <pc:sldMkLst>
          <pc:docMk/>
          <pc:sldMk cId="3943619325" sldId="265"/>
        </pc:sldMkLst>
        <pc:spChg chg="mod">
          <ac:chgData name="MATTHEW J BURNER" userId="bfe7411d-3e21-45c8-a84b-344f8c11d067" providerId="ADAL" clId="{F23D86DD-441D-4B3A-9CBF-52E94292C03C}" dt="2021-10-26T13:45:19.717" v="3037" actId="27636"/>
          <ac:spMkLst>
            <pc:docMk/>
            <pc:sldMk cId="3943619325" sldId="265"/>
            <ac:spMk id="2" creationId="{8EEDE0F1-62C3-4FD3-95E2-ECBA65A98AF7}"/>
          </ac:spMkLst>
        </pc:spChg>
        <pc:spChg chg="del">
          <ac:chgData name="MATTHEW J BURNER" userId="bfe7411d-3e21-45c8-a84b-344f8c11d067" providerId="ADAL" clId="{F23D86DD-441D-4B3A-9CBF-52E94292C03C}" dt="2021-10-26T13:45:28.363" v="3038" actId="3680"/>
          <ac:spMkLst>
            <pc:docMk/>
            <pc:sldMk cId="3943619325" sldId="265"/>
            <ac:spMk id="3" creationId="{1B9252F5-FC47-4991-A46F-7017214B6A0B}"/>
          </ac:spMkLst>
        </pc:spChg>
        <pc:graphicFrameChg chg="add mod ord modGraphic">
          <ac:chgData name="MATTHEW J BURNER" userId="bfe7411d-3e21-45c8-a84b-344f8c11d067" providerId="ADAL" clId="{F23D86DD-441D-4B3A-9CBF-52E94292C03C}" dt="2021-10-26T13:45:39.878" v="3069" actId="20577"/>
          <ac:graphicFrameMkLst>
            <pc:docMk/>
            <pc:sldMk cId="3943619325" sldId="265"/>
            <ac:graphicFrameMk id="4" creationId="{30DDC217-4FBF-4957-A269-3CE8F62DD2AB}"/>
          </ac:graphicFrameMkLst>
        </pc:graphicFrameChg>
      </pc:sldChg>
      <pc:sldChg chg="addSp delSp modSp new mod ord modAnim">
        <pc:chgData name="MATTHEW J BURNER" userId="bfe7411d-3e21-45c8-a84b-344f8c11d067" providerId="ADAL" clId="{F23D86DD-441D-4B3A-9CBF-52E94292C03C}" dt="2021-10-28T12:44:48.990" v="15966" actId="20577"/>
        <pc:sldMkLst>
          <pc:docMk/>
          <pc:sldMk cId="49325374" sldId="266"/>
        </pc:sldMkLst>
        <pc:spChg chg="mod">
          <ac:chgData name="MATTHEW J BURNER" userId="bfe7411d-3e21-45c8-a84b-344f8c11d067" providerId="ADAL" clId="{F23D86DD-441D-4B3A-9CBF-52E94292C03C}" dt="2021-10-28T12:44:48.990" v="15966" actId="20577"/>
          <ac:spMkLst>
            <pc:docMk/>
            <pc:sldMk cId="49325374" sldId="266"/>
            <ac:spMk id="2" creationId="{FD08ECC1-B77B-4921-9097-B50CEBA2998D}"/>
          </ac:spMkLst>
        </pc:spChg>
        <pc:spChg chg="del">
          <ac:chgData name="MATTHEW J BURNER" userId="bfe7411d-3e21-45c8-a84b-344f8c11d067" providerId="ADAL" clId="{F23D86DD-441D-4B3A-9CBF-52E94292C03C}" dt="2021-10-26T13:46:29.885" v="3071"/>
          <ac:spMkLst>
            <pc:docMk/>
            <pc:sldMk cId="49325374" sldId="266"/>
            <ac:spMk id="3" creationId="{8782AD0C-3360-4CD6-8DE8-2519272420B1}"/>
          </ac:spMkLst>
        </pc:spChg>
        <pc:spChg chg="add del mod">
          <ac:chgData name="MATTHEW J BURNER" userId="bfe7411d-3e21-45c8-a84b-344f8c11d067" providerId="ADAL" clId="{F23D86DD-441D-4B3A-9CBF-52E94292C03C}" dt="2021-10-27T23:17:16.616" v="8631" actId="478"/>
          <ac:spMkLst>
            <pc:docMk/>
            <pc:sldMk cId="49325374" sldId="266"/>
            <ac:spMk id="6" creationId="{DF30ECC0-7B9A-436F-99DA-AF6013A80B3A}"/>
          </ac:spMkLst>
        </pc:spChg>
        <pc:spChg chg="add mod">
          <ac:chgData name="MATTHEW J BURNER" userId="bfe7411d-3e21-45c8-a84b-344f8c11d067" providerId="ADAL" clId="{F23D86DD-441D-4B3A-9CBF-52E94292C03C}" dt="2021-10-28T12:42:39.544" v="15931" actId="20577"/>
          <ac:spMkLst>
            <pc:docMk/>
            <pc:sldMk cId="49325374" sldId="266"/>
            <ac:spMk id="8" creationId="{58A1D47B-4C03-4D00-8871-90CBA3B1CEEC}"/>
          </ac:spMkLst>
        </pc:spChg>
        <pc:graphicFrameChg chg="add del modGraphic">
          <ac:chgData name="MATTHEW J BURNER" userId="bfe7411d-3e21-45c8-a84b-344f8c11d067" providerId="ADAL" clId="{F23D86DD-441D-4B3A-9CBF-52E94292C03C}" dt="2021-10-27T23:17:17.604" v="8632" actId="478"/>
          <ac:graphicFrameMkLst>
            <pc:docMk/>
            <pc:sldMk cId="49325374" sldId="266"/>
            <ac:graphicFrameMk id="3" creationId="{DED15A71-ED8A-498B-B829-4D67F5CD1FE4}"/>
          </ac:graphicFrameMkLst>
        </pc:graphicFrameChg>
        <pc:graphicFrameChg chg="add mod modGraphic">
          <ac:chgData name="MATTHEW J BURNER" userId="bfe7411d-3e21-45c8-a84b-344f8c11d067" providerId="ADAL" clId="{F23D86DD-441D-4B3A-9CBF-52E94292C03C}" dt="2021-10-27T23:33:06.370" v="9019" actId="14734"/>
          <ac:graphicFrameMkLst>
            <pc:docMk/>
            <pc:sldMk cId="49325374" sldId="266"/>
            <ac:graphicFrameMk id="7" creationId="{5DE79857-E1DE-4D4C-BFD1-2772A54E00E1}"/>
          </ac:graphicFrameMkLst>
        </pc:graphicFrameChg>
        <pc:picChg chg="add del mod ord">
          <ac:chgData name="MATTHEW J BURNER" userId="bfe7411d-3e21-45c8-a84b-344f8c11d067" providerId="ADAL" clId="{F23D86DD-441D-4B3A-9CBF-52E94292C03C}" dt="2021-10-27T23:17:14.655" v="8630" actId="478"/>
          <ac:picMkLst>
            <pc:docMk/>
            <pc:sldMk cId="49325374" sldId="266"/>
            <ac:picMk id="4" creationId="{24DD3666-87EB-4A0A-ADA0-E47791DA41F2}"/>
          </ac:picMkLst>
        </pc:picChg>
      </pc:sldChg>
      <pc:sldChg chg="addSp delSp modSp new mod">
        <pc:chgData name="MATTHEW J BURNER" userId="bfe7411d-3e21-45c8-a84b-344f8c11d067" providerId="ADAL" clId="{F23D86DD-441D-4B3A-9CBF-52E94292C03C}" dt="2021-10-28T03:02:45.477" v="12737" actId="20577"/>
        <pc:sldMkLst>
          <pc:docMk/>
          <pc:sldMk cId="1196913281" sldId="267"/>
        </pc:sldMkLst>
        <pc:spChg chg="mod">
          <ac:chgData name="MATTHEW J BURNER" userId="bfe7411d-3e21-45c8-a84b-344f8c11d067" providerId="ADAL" clId="{F23D86DD-441D-4B3A-9CBF-52E94292C03C}" dt="2021-10-28T02:33:21.655" v="11579" actId="20577"/>
          <ac:spMkLst>
            <pc:docMk/>
            <pc:sldMk cId="1196913281" sldId="267"/>
            <ac:spMk id="2" creationId="{54A38BCB-635E-401B-AE58-4FE61028F14E}"/>
          </ac:spMkLst>
        </pc:spChg>
        <pc:spChg chg="del">
          <ac:chgData name="MATTHEW J BURNER" userId="bfe7411d-3e21-45c8-a84b-344f8c11d067" providerId="ADAL" clId="{F23D86DD-441D-4B3A-9CBF-52E94292C03C}" dt="2021-10-26T16:34:05.385" v="3077"/>
          <ac:spMkLst>
            <pc:docMk/>
            <pc:sldMk cId="1196913281" sldId="267"/>
            <ac:spMk id="3" creationId="{99A94D95-86A7-4763-8535-FD794B7FC0E5}"/>
          </ac:spMkLst>
        </pc:spChg>
        <pc:spChg chg="add mod">
          <ac:chgData name="MATTHEW J BURNER" userId="bfe7411d-3e21-45c8-a84b-344f8c11d067" providerId="ADAL" clId="{F23D86DD-441D-4B3A-9CBF-52E94292C03C}" dt="2021-10-28T01:29:10.896" v="9272" actId="1076"/>
          <ac:spMkLst>
            <pc:docMk/>
            <pc:sldMk cId="1196913281" sldId="267"/>
            <ac:spMk id="3" creationId="{C192934D-5943-406B-A16B-9616CD33C3A8}"/>
          </ac:spMkLst>
        </pc:spChg>
        <pc:spChg chg="add mod">
          <ac:chgData name="MATTHEW J BURNER" userId="bfe7411d-3e21-45c8-a84b-344f8c11d067" providerId="ADAL" clId="{F23D86DD-441D-4B3A-9CBF-52E94292C03C}" dt="2021-10-28T01:27:24.034" v="9210" actId="1076"/>
          <ac:spMkLst>
            <pc:docMk/>
            <pc:sldMk cId="1196913281" sldId="267"/>
            <ac:spMk id="6" creationId="{856BD2F5-D2D0-4D42-822F-C6E5D66A301F}"/>
          </ac:spMkLst>
        </pc:spChg>
        <pc:graphicFrameChg chg="add mod modGraphic">
          <ac:chgData name="MATTHEW J BURNER" userId="bfe7411d-3e21-45c8-a84b-344f8c11d067" providerId="ADAL" clId="{F23D86DD-441D-4B3A-9CBF-52E94292C03C}" dt="2021-10-28T02:47:16.833" v="12238" actId="20577"/>
          <ac:graphicFrameMkLst>
            <pc:docMk/>
            <pc:sldMk cId="1196913281" sldId="267"/>
            <ac:graphicFrameMk id="4" creationId="{24385EBE-E62F-4DC3-B05E-4ED912FF159C}"/>
          </ac:graphicFrameMkLst>
        </pc:graphicFrameChg>
        <pc:graphicFrameChg chg="add mod modGraphic">
          <ac:chgData name="MATTHEW J BURNER" userId="bfe7411d-3e21-45c8-a84b-344f8c11d067" providerId="ADAL" clId="{F23D86DD-441D-4B3A-9CBF-52E94292C03C}" dt="2021-10-28T03:02:45.477" v="12737" actId="20577"/>
          <ac:graphicFrameMkLst>
            <pc:docMk/>
            <pc:sldMk cId="1196913281" sldId="267"/>
            <ac:graphicFrameMk id="5" creationId="{5E78260C-0FD9-4A2C-8B91-4E109DCB74BB}"/>
          </ac:graphicFrameMkLst>
        </pc:graphicFrameChg>
      </pc:sldChg>
      <pc:sldChg chg="addSp delSp modSp new mod">
        <pc:chgData name="MATTHEW J BURNER" userId="bfe7411d-3e21-45c8-a84b-344f8c11d067" providerId="ADAL" clId="{F23D86DD-441D-4B3A-9CBF-52E94292C03C}" dt="2021-10-28T02:47:27.372" v="12244" actId="20577"/>
        <pc:sldMkLst>
          <pc:docMk/>
          <pc:sldMk cId="2775531835" sldId="268"/>
        </pc:sldMkLst>
        <pc:spChg chg="mod">
          <ac:chgData name="MATTHEW J BURNER" userId="bfe7411d-3e21-45c8-a84b-344f8c11d067" providerId="ADAL" clId="{F23D86DD-441D-4B3A-9CBF-52E94292C03C}" dt="2021-10-28T02:33:31.357" v="11616" actId="20577"/>
          <ac:spMkLst>
            <pc:docMk/>
            <pc:sldMk cId="2775531835" sldId="268"/>
            <ac:spMk id="2" creationId="{2F1DD085-0FE0-4DBB-84D6-4A3531EF1986}"/>
          </ac:spMkLst>
        </pc:spChg>
        <pc:spChg chg="del mod">
          <ac:chgData name="MATTHEW J BURNER" userId="bfe7411d-3e21-45c8-a84b-344f8c11d067" providerId="ADAL" clId="{F23D86DD-441D-4B3A-9CBF-52E94292C03C}" dt="2021-10-26T16:44:31.267" v="3561"/>
          <ac:spMkLst>
            <pc:docMk/>
            <pc:sldMk cId="2775531835" sldId="268"/>
            <ac:spMk id="3" creationId="{D3839336-D10F-4A38-9843-C1A70C068AAC}"/>
          </ac:spMkLst>
        </pc:spChg>
        <pc:spChg chg="add mod">
          <ac:chgData name="MATTHEW J BURNER" userId="bfe7411d-3e21-45c8-a84b-344f8c11d067" providerId="ADAL" clId="{F23D86DD-441D-4B3A-9CBF-52E94292C03C}" dt="2021-10-28T01:28:59.820" v="9270" actId="1076"/>
          <ac:spMkLst>
            <pc:docMk/>
            <pc:sldMk cId="2775531835" sldId="268"/>
            <ac:spMk id="6" creationId="{50246FDB-82E2-40C8-9506-180DD583D689}"/>
          </ac:spMkLst>
        </pc:spChg>
        <pc:spChg chg="add mod">
          <ac:chgData name="MATTHEW J BURNER" userId="bfe7411d-3e21-45c8-a84b-344f8c11d067" providerId="ADAL" clId="{F23D86DD-441D-4B3A-9CBF-52E94292C03C}" dt="2021-10-28T01:28:30.358" v="9251" actId="20577"/>
          <ac:spMkLst>
            <pc:docMk/>
            <pc:sldMk cId="2775531835" sldId="268"/>
            <ac:spMk id="7" creationId="{99B8B23D-05FE-4964-9A06-C695057F24F4}"/>
          </ac:spMkLst>
        </pc:spChg>
        <pc:graphicFrameChg chg="add mod modGraphic">
          <ac:chgData name="MATTHEW J BURNER" userId="bfe7411d-3e21-45c8-a84b-344f8c11d067" providerId="ADAL" clId="{F23D86DD-441D-4B3A-9CBF-52E94292C03C}" dt="2021-10-28T02:47:25.077" v="12242" actId="20577"/>
          <ac:graphicFrameMkLst>
            <pc:docMk/>
            <pc:sldMk cId="2775531835" sldId="268"/>
            <ac:graphicFrameMk id="4" creationId="{944482F4-D3AF-4312-B66A-0EC81528D509}"/>
          </ac:graphicFrameMkLst>
        </pc:graphicFrameChg>
        <pc:graphicFrameChg chg="add mod modGraphic">
          <ac:chgData name="MATTHEW J BURNER" userId="bfe7411d-3e21-45c8-a84b-344f8c11d067" providerId="ADAL" clId="{F23D86DD-441D-4B3A-9CBF-52E94292C03C}" dt="2021-10-28T02:47:27.372" v="12244" actId="20577"/>
          <ac:graphicFrameMkLst>
            <pc:docMk/>
            <pc:sldMk cId="2775531835" sldId="268"/>
            <ac:graphicFrameMk id="5" creationId="{F748C92D-CD47-4739-9DBC-8D8A464C5147}"/>
          </ac:graphicFrameMkLst>
        </pc:graphicFrameChg>
      </pc:sldChg>
      <pc:sldChg chg="addSp delSp modSp new mod">
        <pc:chgData name="MATTHEW J BURNER" userId="bfe7411d-3e21-45c8-a84b-344f8c11d067" providerId="ADAL" clId="{F23D86DD-441D-4B3A-9CBF-52E94292C03C}" dt="2021-10-28T02:47:45.588" v="12248" actId="20577"/>
        <pc:sldMkLst>
          <pc:docMk/>
          <pc:sldMk cId="343416535" sldId="269"/>
        </pc:sldMkLst>
        <pc:spChg chg="mod">
          <ac:chgData name="MATTHEW J BURNER" userId="bfe7411d-3e21-45c8-a84b-344f8c11d067" providerId="ADAL" clId="{F23D86DD-441D-4B3A-9CBF-52E94292C03C}" dt="2021-10-28T02:33:38.815" v="11633" actId="20577"/>
          <ac:spMkLst>
            <pc:docMk/>
            <pc:sldMk cId="343416535" sldId="269"/>
            <ac:spMk id="2" creationId="{9FD0E9F8-E0E3-431A-B742-62CF6D97C633}"/>
          </ac:spMkLst>
        </pc:spChg>
        <pc:spChg chg="del mod">
          <ac:chgData name="MATTHEW J BURNER" userId="bfe7411d-3e21-45c8-a84b-344f8c11d067" providerId="ADAL" clId="{F23D86DD-441D-4B3A-9CBF-52E94292C03C}" dt="2021-10-26T16:53:56.795" v="3901"/>
          <ac:spMkLst>
            <pc:docMk/>
            <pc:sldMk cId="343416535" sldId="269"/>
            <ac:spMk id="3" creationId="{BD225CCE-92BA-4C51-A136-CD6576C196DC}"/>
          </ac:spMkLst>
        </pc:spChg>
        <pc:spChg chg="add mod">
          <ac:chgData name="MATTHEW J BURNER" userId="bfe7411d-3e21-45c8-a84b-344f8c11d067" providerId="ADAL" clId="{F23D86DD-441D-4B3A-9CBF-52E94292C03C}" dt="2021-10-28T01:31:01.255" v="9342" actId="1076"/>
          <ac:spMkLst>
            <pc:docMk/>
            <pc:sldMk cId="343416535" sldId="269"/>
            <ac:spMk id="6" creationId="{EB0417C7-651E-4A35-B6FC-2D8A73ACB1B5}"/>
          </ac:spMkLst>
        </pc:spChg>
        <pc:spChg chg="add mod">
          <ac:chgData name="MATTHEW J BURNER" userId="bfe7411d-3e21-45c8-a84b-344f8c11d067" providerId="ADAL" clId="{F23D86DD-441D-4B3A-9CBF-52E94292C03C}" dt="2021-10-28T01:31:04.607" v="9343" actId="1076"/>
          <ac:spMkLst>
            <pc:docMk/>
            <pc:sldMk cId="343416535" sldId="269"/>
            <ac:spMk id="7" creationId="{65A41EE4-A20D-4111-B586-85956825BD7C}"/>
          </ac:spMkLst>
        </pc:spChg>
        <pc:graphicFrameChg chg="add mod modGraphic">
          <ac:chgData name="MATTHEW J BURNER" userId="bfe7411d-3e21-45c8-a84b-344f8c11d067" providerId="ADAL" clId="{F23D86DD-441D-4B3A-9CBF-52E94292C03C}" dt="2021-10-28T02:47:42.522" v="12246" actId="20577"/>
          <ac:graphicFrameMkLst>
            <pc:docMk/>
            <pc:sldMk cId="343416535" sldId="269"/>
            <ac:graphicFrameMk id="4" creationId="{EE4CE7EE-277C-40E5-B1B6-482352FCDFEB}"/>
          </ac:graphicFrameMkLst>
        </pc:graphicFrameChg>
        <pc:graphicFrameChg chg="add mod modGraphic">
          <ac:chgData name="MATTHEW J BURNER" userId="bfe7411d-3e21-45c8-a84b-344f8c11d067" providerId="ADAL" clId="{F23D86DD-441D-4B3A-9CBF-52E94292C03C}" dt="2021-10-28T02:47:45.588" v="12248" actId="20577"/>
          <ac:graphicFrameMkLst>
            <pc:docMk/>
            <pc:sldMk cId="343416535" sldId="269"/>
            <ac:graphicFrameMk id="5" creationId="{AF3FC238-881A-43F6-954F-F37B75C39DF4}"/>
          </ac:graphicFrameMkLst>
        </pc:graphicFrameChg>
      </pc:sldChg>
      <pc:sldChg chg="addSp delSp modSp new mod">
        <pc:chgData name="MATTHEW J BURNER" userId="bfe7411d-3e21-45c8-a84b-344f8c11d067" providerId="ADAL" clId="{F23D86DD-441D-4B3A-9CBF-52E94292C03C}" dt="2021-10-28T03:23:32.379" v="13202" actId="20577"/>
        <pc:sldMkLst>
          <pc:docMk/>
          <pc:sldMk cId="3437478120" sldId="270"/>
        </pc:sldMkLst>
        <pc:spChg chg="mod">
          <ac:chgData name="MATTHEW J BURNER" userId="bfe7411d-3e21-45c8-a84b-344f8c11d067" providerId="ADAL" clId="{F23D86DD-441D-4B3A-9CBF-52E94292C03C}" dt="2021-10-28T03:12:12.949" v="12871" actId="20577"/>
          <ac:spMkLst>
            <pc:docMk/>
            <pc:sldMk cId="3437478120" sldId="270"/>
            <ac:spMk id="2" creationId="{21DA18A9-1E09-45AE-B464-110249AB2DB1}"/>
          </ac:spMkLst>
        </pc:spChg>
        <pc:spChg chg="del">
          <ac:chgData name="MATTHEW J BURNER" userId="bfe7411d-3e21-45c8-a84b-344f8c11d067" providerId="ADAL" clId="{F23D86DD-441D-4B3A-9CBF-52E94292C03C}" dt="2021-10-27T21:49:39.727" v="7208" actId="478"/>
          <ac:spMkLst>
            <pc:docMk/>
            <pc:sldMk cId="3437478120" sldId="270"/>
            <ac:spMk id="3" creationId="{F9E7B4F7-8A67-4B7E-BE45-2E481DC90D11}"/>
          </ac:spMkLst>
        </pc:spChg>
        <pc:graphicFrameChg chg="add mod modGraphic">
          <ac:chgData name="MATTHEW J BURNER" userId="bfe7411d-3e21-45c8-a84b-344f8c11d067" providerId="ADAL" clId="{F23D86DD-441D-4B3A-9CBF-52E94292C03C}" dt="2021-10-28T03:23:32.379" v="13202" actId="20577"/>
          <ac:graphicFrameMkLst>
            <pc:docMk/>
            <pc:sldMk cId="3437478120" sldId="270"/>
            <ac:graphicFrameMk id="4" creationId="{8D38E4A3-E742-4D84-AC66-A8D6C025E48E}"/>
          </ac:graphicFrameMkLst>
        </pc:graphicFrameChg>
        <pc:graphicFrameChg chg="add mod modGraphic">
          <ac:chgData name="MATTHEW J BURNER" userId="bfe7411d-3e21-45c8-a84b-344f8c11d067" providerId="ADAL" clId="{F23D86DD-441D-4B3A-9CBF-52E94292C03C}" dt="2021-10-28T03:13:32.831" v="12946" actId="20577"/>
          <ac:graphicFrameMkLst>
            <pc:docMk/>
            <pc:sldMk cId="3437478120" sldId="270"/>
            <ac:graphicFrameMk id="5" creationId="{E4D85FAA-AFA4-4EC4-82A7-FFF820839032}"/>
          </ac:graphicFrameMkLst>
        </pc:graphicFrameChg>
      </pc:sldChg>
      <pc:sldChg chg="addSp delSp modSp add mod modAnim">
        <pc:chgData name="MATTHEW J BURNER" userId="bfe7411d-3e21-45c8-a84b-344f8c11d067" providerId="ADAL" clId="{F23D86DD-441D-4B3A-9CBF-52E94292C03C}" dt="2021-10-28T12:31:41.123" v="15737"/>
        <pc:sldMkLst>
          <pc:docMk/>
          <pc:sldMk cId="1980678681" sldId="271"/>
        </pc:sldMkLst>
        <pc:spChg chg="mod">
          <ac:chgData name="MATTHEW J BURNER" userId="bfe7411d-3e21-45c8-a84b-344f8c11d067" providerId="ADAL" clId="{F23D86DD-441D-4B3A-9CBF-52E94292C03C}" dt="2021-10-28T03:57:32.539" v="14974" actId="20577"/>
          <ac:spMkLst>
            <pc:docMk/>
            <pc:sldMk cId="1980678681" sldId="271"/>
            <ac:spMk id="2" creationId="{228B8A7F-6172-4161-9CFA-392415E55878}"/>
          </ac:spMkLst>
        </pc:spChg>
        <pc:spChg chg="del">
          <ac:chgData name="MATTHEW J BURNER" userId="bfe7411d-3e21-45c8-a84b-344f8c11d067" providerId="ADAL" clId="{F23D86DD-441D-4B3A-9CBF-52E94292C03C}" dt="2021-10-28T03:54:18.446" v="14787" actId="478"/>
          <ac:spMkLst>
            <pc:docMk/>
            <pc:sldMk cId="1980678681" sldId="271"/>
            <ac:spMk id="3" creationId="{962C09F8-04EF-4FDE-8B3A-0D6864DF357C}"/>
          </ac:spMkLst>
        </pc:spChg>
        <pc:spChg chg="add mod">
          <ac:chgData name="MATTHEW J BURNER" userId="bfe7411d-3e21-45c8-a84b-344f8c11d067" providerId="ADAL" clId="{F23D86DD-441D-4B3A-9CBF-52E94292C03C}" dt="2021-10-28T03:55:03.782" v="14804" actId="20577"/>
          <ac:spMkLst>
            <pc:docMk/>
            <pc:sldMk cId="1980678681" sldId="271"/>
            <ac:spMk id="6" creationId="{10FB253C-0221-4D7F-8409-4A5EBA03B785}"/>
          </ac:spMkLst>
        </pc:spChg>
        <pc:spChg chg="add mod">
          <ac:chgData name="MATTHEW J BURNER" userId="bfe7411d-3e21-45c8-a84b-344f8c11d067" providerId="ADAL" clId="{F23D86DD-441D-4B3A-9CBF-52E94292C03C}" dt="2021-10-28T03:55:14.944" v="14836" actId="1035"/>
          <ac:spMkLst>
            <pc:docMk/>
            <pc:sldMk cId="1980678681" sldId="271"/>
            <ac:spMk id="7" creationId="{713CDDA9-3422-4D56-B219-0E40293B6901}"/>
          </ac:spMkLst>
        </pc:spChg>
        <pc:spChg chg="add mod">
          <ac:chgData name="MATTHEW J BURNER" userId="bfe7411d-3e21-45c8-a84b-344f8c11d067" providerId="ADAL" clId="{F23D86DD-441D-4B3A-9CBF-52E94292C03C}" dt="2021-10-28T03:55:19.787" v="14863" actId="1036"/>
          <ac:spMkLst>
            <pc:docMk/>
            <pc:sldMk cId="1980678681" sldId="271"/>
            <ac:spMk id="8" creationId="{5C4EF0EC-CA59-4FB1-9EF2-FB9F39E760CA}"/>
          </ac:spMkLst>
        </pc:spChg>
        <pc:grpChg chg="add mod">
          <ac:chgData name="MATTHEW J BURNER" userId="bfe7411d-3e21-45c8-a84b-344f8c11d067" providerId="ADAL" clId="{F23D86DD-441D-4B3A-9CBF-52E94292C03C}" dt="2021-10-28T04:03:40.477" v="15459" actId="1076"/>
          <ac:grpSpMkLst>
            <pc:docMk/>
            <pc:sldMk cId="1980678681" sldId="271"/>
            <ac:grpSpMk id="9" creationId="{11BAE0A5-692E-4608-A581-B870C3A12979}"/>
          </ac:grpSpMkLst>
        </pc:grpChg>
        <pc:graphicFrameChg chg="add mod modGraphic">
          <ac:chgData name="MATTHEW J BURNER" userId="bfe7411d-3e21-45c8-a84b-344f8c11d067" providerId="ADAL" clId="{F23D86DD-441D-4B3A-9CBF-52E94292C03C}" dt="2021-10-28T04:00:53.859" v="15272" actId="1076"/>
          <ac:graphicFrameMkLst>
            <pc:docMk/>
            <pc:sldMk cId="1980678681" sldId="271"/>
            <ac:graphicFrameMk id="4" creationId="{8F55EBA1-B20F-4314-910D-4414CCDC507C}"/>
          </ac:graphicFrameMkLst>
        </pc:graphicFrameChg>
        <pc:graphicFrameChg chg="add mod modGraphic">
          <ac:chgData name="MATTHEW J BURNER" userId="bfe7411d-3e21-45c8-a84b-344f8c11d067" providerId="ADAL" clId="{F23D86DD-441D-4B3A-9CBF-52E94292C03C}" dt="2021-10-28T04:03:36.269" v="15458" actId="1076"/>
          <ac:graphicFrameMkLst>
            <pc:docMk/>
            <pc:sldMk cId="1980678681" sldId="271"/>
            <ac:graphicFrameMk id="5" creationId="{D20AD7B1-A7FA-480F-A2F4-22CB441B6F3C}"/>
          </ac:graphicFrameMkLst>
        </pc:graphicFrameChg>
      </pc:sldChg>
      <pc:sldChg chg="modSp add mod modAnim">
        <pc:chgData name="MATTHEW J BURNER" userId="bfe7411d-3e21-45c8-a84b-344f8c11d067" providerId="ADAL" clId="{F23D86DD-441D-4B3A-9CBF-52E94292C03C}" dt="2021-10-28T13:46:06.770" v="16058" actId="403"/>
        <pc:sldMkLst>
          <pc:docMk/>
          <pc:sldMk cId="1768696518" sldId="272"/>
        </pc:sldMkLst>
        <pc:spChg chg="mod">
          <ac:chgData name="MATTHEW J BURNER" userId="bfe7411d-3e21-45c8-a84b-344f8c11d067" providerId="ADAL" clId="{F23D86DD-441D-4B3A-9CBF-52E94292C03C}" dt="2021-10-28T13:45:03.056" v="16006" actId="20577"/>
          <ac:spMkLst>
            <pc:docMk/>
            <pc:sldMk cId="1768696518" sldId="272"/>
            <ac:spMk id="2" creationId="{228B8A7F-6172-4161-9CFA-392415E55878}"/>
          </ac:spMkLst>
        </pc:spChg>
        <pc:spChg chg="mod">
          <ac:chgData name="MATTHEW J BURNER" userId="bfe7411d-3e21-45c8-a84b-344f8c11d067" providerId="ADAL" clId="{F23D86DD-441D-4B3A-9CBF-52E94292C03C}" dt="2021-10-28T13:46:06.770" v="16058" actId="403"/>
          <ac:spMkLst>
            <pc:docMk/>
            <pc:sldMk cId="1768696518" sldId="272"/>
            <ac:spMk id="3" creationId="{962C09F8-04EF-4FDE-8B3A-0D6864DF357C}"/>
          </ac:spMkLst>
        </pc:spChg>
      </pc:sldChg>
      <pc:sldChg chg="modSp new mod modAnim">
        <pc:chgData name="MATTHEW J BURNER" userId="bfe7411d-3e21-45c8-a84b-344f8c11d067" providerId="ADAL" clId="{F23D86DD-441D-4B3A-9CBF-52E94292C03C}" dt="2021-10-28T15:55:27.509" v="16060" actId="20577"/>
        <pc:sldMkLst>
          <pc:docMk/>
          <pc:sldMk cId="617244137" sldId="273"/>
        </pc:sldMkLst>
        <pc:spChg chg="mod">
          <ac:chgData name="MATTHEW J BURNER" userId="bfe7411d-3e21-45c8-a84b-344f8c11d067" providerId="ADAL" clId="{F23D86DD-441D-4B3A-9CBF-52E94292C03C}" dt="2021-10-28T03:12:52.560" v="12936" actId="20577"/>
          <ac:spMkLst>
            <pc:docMk/>
            <pc:sldMk cId="617244137" sldId="273"/>
            <ac:spMk id="2" creationId="{B1DB8A65-D12F-435C-B04C-B742F8F535FE}"/>
          </ac:spMkLst>
        </pc:spChg>
        <pc:spChg chg="mod">
          <ac:chgData name="MATTHEW J BURNER" userId="bfe7411d-3e21-45c8-a84b-344f8c11d067" providerId="ADAL" clId="{F23D86DD-441D-4B3A-9CBF-52E94292C03C}" dt="2021-10-26T19:52:53.284" v="4922" actId="1076"/>
          <ac:spMkLst>
            <pc:docMk/>
            <pc:sldMk cId="617244137" sldId="273"/>
            <ac:spMk id="3" creationId="{EF45E6D9-2741-4E1A-A6D3-3A78F1B3D741}"/>
          </ac:spMkLst>
        </pc:spChg>
        <pc:spChg chg="mod">
          <ac:chgData name="MATTHEW J BURNER" userId="bfe7411d-3e21-45c8-a84b-344f8c11d067" providerId="ADAL" clId="{F23D86DD-441D-4B3A-9CBF-52E94292C03C}" dt="2021-10-28T15:55:24.390" v="16059" actId="20577"/>
          <ac:spMkLst>
            <pc:docMk/>
            <pc:sldMk cId="617244137" sldId="273"/>
            <ac:spMk id="4" creationId="{48867C2E-BEB4-4058-968E-BBD99743346F}"/>
          </ac:spMkLst>
        </pc:spChg>
        <pc:spChg chg="mod">
          <ac:chgData name="MATTHEW J BURNER" userId="bfe7411d-3e21-45c8-a84b-344f8c11d067" providerId="ADAL" clId="{F23D86DD-441D-4B3A-9CBF-52E94292C03C}" dt="2021-10-26T19:53:03.265" v="4925" actId="1076"/>
          <ac:spMkLst>
            <pc:docMk/>
            <pc:sldMk cId="617244137" sldId="273"/>
            <ac:spMk id="5" creationId="{F7C6BE0F-9D5D-4EFB-BB73-8404CB3AAB61}"/>
          </ac:spMkLst>
        </pc:spChg>
        <pc:spChg chg="mod">
          <ac:chgData name="MATTHEW J BURNER" userId="bfe7411d-3e21-45c8-a84b-344f8c11d067" providerId="ADAL" clId="{F23D86DD-441D-4B3A-9CBF-52E94292C03C}" dt="2021-10-28T15:55:27.509" v="16060" actId="20577"/>
          <ac:spMkLst>
            <pc:docMk/>
            <pc:sldMk cId="617244137" sldId="273"/>
            <ac:spMk id="6" creationId="{061AEA75-2154-4936-951C-6923306336D9}"/>
          </ac:spMkLst>
        </pc:spChg>
      </pc:sldChg>
      <pc:sldChg chg="modSp add mod ord">
        <pc:chgData name="MATTHEW J BURNER" userId="bfe7411d-3e21-45c8-a84b-344f8c11d067" providerId="ADAL" clId="{F23D86DD-441D-4B3A-9CBF-52E94292C03C}" dt="2021-10-28T02:19:54.912" v="10378" actId="1076"/>
        <pc:sldMkLst>
          <pc:docMk/>
          <pc:sldMk cId="1374380049" sldId="274"/>
        </pc:sldMkLst>
        <pc:spChg chg="mod">
          <ac:chgData name="MATTHEW J BURNER" userId="bfe7411d-3e21-45c8-a84b-344f8c11d067" providerId="ADAL" clId="{F23D86DD-441D-4B3A-9CBF-52E94292C03C}" dt="2021-10-28T02:19:54.912" v="10378" actId="1076"/>
          <ac:spMkLst>
            <pc:docMk/>
            <pc:sldMk cId="1374380049" sldId="274"/>
            <ac:spMk id="2" creationId="{14AA34D1-45F3-4759-B533-1B9A2F60FBAC}"/>
          </ac:spMkLst>
        </pc:spChg>
      </pc:sldChg>
      <pc:sldChg chg="addSp delSp modSp new del mod modAnim">
        <pc:chgData name="MATTHEW J BURNER" userId="bfe7411d-3e21-45c8-a84b-344f8c11d067" providerId="ADAL" clId="{F23D86DD-441D-4B3A-9CBF-52E94292C03C}" dt="2021-10-28T01:34:13.977" v="9567" actId="2696"/>
        <pc:sldMkLst>
          <pc:docMk/>
          <pc:sldMk cId="1657526681" sldId="274"/>
        </pc:sldMkLst>
        <pc:spChg chg="mod">
          <ac:chgData name="MATTHEW J BURNER" userId="bfe7411d-3e21-45c8-a84b-344f8c11d067" providerId="ADAL" clId="{F23D86DD-441D-4B3A-9CBF-52E94292C03C}" dt="2021-10-26T20:06:07.976" v="5218" actId="14100"/>
          <ac:spMkLst>
            <pc:docMk/>
            <pc:sldMk cId="1657526681" sldId="274"/>
            <ac:spMk id="2" creationId="{14AA34D1-45F3-4759-B533-1B9A2F60FBAC}"/>
          </ac:spMkLst>
        </pc:spChg>
        <pc:spChg chg="del">
          <ac:chgData name="MATTHEW J BURNER" userId="bfe7411d-3e21-45c8-a84b-344f8c11d067" providerId="ADAL" clId="{F23D86DD-441D-4B3A-9CBF-52E94292C03C}" dt="2021-10-26T19:59:13.938" v="5148" actId="478"/>
          <ac:spMkLst>
            <pc:docMk/>
            <pc:sldMk cId="1657526681" sldId="274"/>
            <ac:spMk id="3" creationId="{FF98C409-1614-44E7-A597-E21453C8E18D}"/>
          </ac:spMkLst>
        </pc:spChg>
        <pc:spChg chg="add mod">
          <ac:chgData name="MATTHEW J BURNER" userId="bfe7411d-3e21-45c8-a84b-344f8c11d067" providerId="ADAL" clId="{F23D86DD-441D-4B3A-9CBF-52E94292C03C}" dt="2021-10-26T19:59:11.246" v="5147"/>
          <ac:spMkLst>
            <pc:docMk/>
            <pc:sldMk cId="1657526681" sldId="274"/>
            <ac:spMk id="4" creationId="{22051CF6-CC01-4576-9689-A4063469C68A}"/>
          </ac:spMkLst>
        </pc:spChg>
        <pc:spChg chg="add mod">
          <ac:chgData name="MATTHEW J BURNER" userId="bfe7411d-3e21-45c8-a84b-344f8c11d067" providerId="ADAL" clId="{F23D86DD-441D-4B3A-9CBF-52E94292C03C}" dt="2021-10-26T19:59:23.987" v="5149" actId="14100"/>
          <ac:spMkLst>
            <pc:docMk/>
            <pc:sldMk cId="1657526681" sldId="274"/>
            <ac:spMk id="5" creationId="{25988D6D-376D-4740-8D94-A8FF3B00E7C2}"/>
          </ac:spMkLst>
        </pc:spChg>
        <pc:spChg chg="add mod">
          <ac:chgData name="MATTHEW J BURNER" userId="bfe7411d-3e21-45c8-a84b-344f8c11d067" providerId="ADAL" clId="{F23D86DD-441D-4B3A-9CBF-52E94292C03C}" dt="2021-10-26T19:59:28.486" v="5151" actId="14100"/>
          <ac:spMkLst>
            <pc:docMk/>
            <pc:sldMk cId="1657526681" sldId="274"/>
            <ac:spMk id="6" creationId="{C009CB99-5EF4-4C19-B5FC-769C180D8790}"/>
          </ac:spMkLst>
        </pc:spChg>
        <pc:spChg chg="add mod">
          <ac:chgData name="MATTHEW J BURNER" userId="bfe7411d-3e21-45c8-a84b-344f8c11d067" providerId="ADAL" clId="{F23D86DD-441D-4B3A-9CBF-52E94292C03C}" dt="2021-10-26T19:59:30.466" v="5152" actId="1076"/>
          <ac:spMkLst>
            <pc:docMk/>
            <pc:sldMk cId="1657526681" sldId="274"/>
            <ac:spMk id="7" creationId="{551F4079-8B9D-485C-A1F6-0D7FFEBF60FB}"/>
          </ac:spMkLst>
        </pc:spChg>
        <pc:spChg chg="add mod">
          <ac:chgData name="MATTHEW J BURNER" userId="bfe7411d-3e21-45c8-a84b-344f8c11d067" providerId="ADAL" clId="{F23D86DD-441D-4B3A-9CBF-52E94292C03C}" dt="2021-10-26T19:59:41.778" v="5155" actId="1076"/>
          <ac:spMkLst>
            <pc:docMk/>
            <pc:sldMk cId="1657526681" sldId="274"/>
            <ac:spMk id="8" creationId="{0B2671AD-AF96-4AFC-9688-554B5999C61C}"/>
          </ac:spMkLst>
        </pc:spChg>
        <pc:cxnChg chg="add mod">
          <ac:chgData name="MATTHEW J BURNER" userId="bfe7411d-3e21-45c8-a84b-344f8c11d067" providerId="ADAL" clId="{F23D86DD-441D-4B3A-9CBF-52E94292C03C}" dt="2021-10-26T19:59:30.466" v="5152" actId="1076"/>
          <ac:cxnSpMkLst>
            <pc:docMk/>
            <pc:sldMk cId="1657526681" sldId="274"/>
            <ac:cxnSpMk id="9" creationId="{15FEB235-462E-44B0-A3EB-196BE7CD4294}"/>
          </ac:cxnSpMkLst>
        </pc:cxnChg>
        <pc:cxnChg chg="add mod">
          <ac:chgData name="MATTHEW J BURNER" userId="bfe7411d-3e21-45c8-a84b-344f8c11d067" providerId="ADAL" clId="{F23D86DD-441D-4B3A-9CBF-52E94292C03C}" dt="2021-10-26T19:59:41.778" v="5155" actId="1076"/>
          <ac:cxnSpMkLst>
            <pc:docMk/>
            <pc:sldMk cId="1657526681" sldId="274"/>
            <ac:cxnSpMk id="10" creationId="{0392A20D-824E-45A0-A01D-2CEEFB87F4EC}"/>
          </ac:cxnSpMkLst>
        </pc:cxnChg>
      </pc:sldChg>
      <pc:sldChg chg="modSp new del mod">
        <pc:chgData name="MATTHEW J BURNER" userId="bfe7411d-3e21-45c8-a84b-344f8c11d067" providerId="ADAL" clId="{F23D86DD-441D-4B3A-9CBF-52E94292C03C}" dt="2021-10-27T22:51:35.269" v="7670" actId="47"/>
        <pc:sldMkLst>
          <pc:docMk/>
          <pc:sldMk cId="659274612" sldId="275"/>
        </pc:sldMkLst>
        <pc:spChg chg="mod">
          <ac:chgData name="MATTHEW J BURNER" userId="bfe7411d-3e21-45c8-a84b-344f8c11d067" providerId="ADAL" clId="{F23D86DD-441D-4B3A-9CBF-52E94292C03C}" dt="2021-10-27T14:37:08.265" v="5229" actId="27636"/>
          <ac:spMkLst>
            <pc:docMk/>
            <pc:sldMk cId="659274612" sldId="275"/>
            <ac:spMk id="2" creationId="{27E954BA-8BD7-4675-88F4-B82BAEA7F3F0}"/>
          </ac:spMkLst>
        </pc:spChg>
        <pc:spChg chg="mod">
          <ac:chgData name="MATTHEW J BURNER" userId="bfe7411d-3e21-45c8-a84b-344f8c11d067" providerId="ADAL" clId="{F23D86DD-441D-4B3A-9CBF-52E94292C03C}" dt="2021-10-26T20:05:44.694" v="5215" actId="20577"/>
          <ac:spMkLst>
            <pc:docMk/>
            <pc:sldMk cId="659274612" sldId="275"/>
            <ac:spMk id="3" creationId="{B49135B4-569D-4799-B7EC-F13B8BAF624B}"/>
          </ac:spMkLst>
        </pc:spChg>
      </pc:sldChg>
      <pc:sldChg chg="addSp delSp modSp new mod">
        <pc:chgData name="MATTHEW J BURNER" userId="bfe7411d-3e21-45c8-a84b-344f8c11d067" providerId="ADAL" clId="{F23D86DD-441D-4B3A-9CBF-52E94292C03C}" dt="2021-10-28T02:48:06.636" v="12262" actId="14734"/>
        <pc:sldMkLst>
          <pc:docMk/>
          <pc:sldMk cId="3744839751" sldId="276"/>
        </pc:sldMkLst>
        <pc:spChg chg="mod">
          <ac:chgData name="MATTHEW J BURNER" userId="bfe7411d-3e21-45c8-a84b-344f8c11d067" providerId="ADAL" clId="{F23D86DD-441D-4B3A-9CBF-52E94292C03C}" dt="2021-10-28T02:33:56.980" v="11691" actId="20577"/>
          <ac:spMkLst>
            <pc:docMk/>
            <pc:sldMk cId="3744839751" sldId="276"/>
            <ac:spMk id="2" creationId="{BE18770C-7131-4A86-BBEC-FF03F45F0688}"/>
          </ac:spMkLst>
        </pc:spChg>
        <pc:spChg chg="del">
          <ac:chgData name="MATTHEW J BURNER" userId="bfe7411d-3e21-45c8-a84b-344f8c11d067" providerId="ADAL" clId="{F23D86DD-441D-4B3A-9CBF-52E94292C03C}" dt="2021-10-27T14:37:07.140" v="5226" actId="478"/>
          <ac:spMkLst>
            <pc:docMk/>
            <pc:sldMk cId="3744839751" sldId="276"/>
            <ac:spMk id="3" creationId="{BECD4FF3-04BC-4C42-884A-12D7B812C6C2}"/>
          </ac:spMkLst>
        </pc:spChg>
        <pc:spChg chg="add mod">
          <ac:chgData name="MATTHEW J BURNER" userId="bfe7411d-3e21-45c8-a84b-344f8c11d067" providerId="ADAL" clId="{F23D86DD-441D-4B3A-9CBF-52E94292C03C}" dt="2021-10-28T01:33:38.602" v="9565" actId="1076"/>
          <ac:spMkLst>
            <pc:docMk/>
            <pc:sldMk cId="3744839751" sldId="276"/>
            <ac:spMk id="6" creationId="{ECBBFBA9-6B31-442E-9607-53AA6C41DD1B}"/>
          </ac:spMkLst>
        </pc:spChg>
        <pc:spChg chg="add mod">
          <ac:chgData name="MATTHEW J BURNER" userId="bfe7411d-3e21-45c8-a84b-344f8c11d067" providerId="ADAL" clId="{F23D86DD-441D-4B3A-9CBF-52E94292C03C}" dt="2021-10-28T01:33:42.645" v="9566" actId="1076"/>
          <ac:spMkLst>
            <pc:docMk/>
            <pc:sldMk cId="3744839751" sldId="276"/>
            <ac:spMk id="7" creationId="{45D01A9E-53B0-4005-BE4A-5272D15E57F9}"/>
          </ac:spMkLst>
        </pc:spChg>
        <pc:graphicFrameChg chg="add mod modGraphic">
          <ac:chgData name="MATTHEW J BURNER" userId="bfe7411d-3e21-45c8-a84b-344f8c11d067" providerId="ADAL" clId="{F23D86DD-441D-4B3A-9CBF-52E94292C03C}" dt="2021-10-28T02:48:02.627" v="12258" actId="14734"/>
          <ac:graphicFrameMkLst>
            <pc:docMk/>
            <pc:sldMk cId="3744839751" sldId="276"/>
            <ac:graphicFrameMk id="4" creationId="{0CF0633D-2491-434D-B29A-4924364934DF}"/>
          </ac:graphicFrameMkLst>
        </pc:graphicFrameChg>
        <pc:graphicFrameChg chg="add mod modGraphic">
          <ac:chgData name="MATTHEW J BURNER" userId="bfe7411d-3e21-45c8-a84b-344f8c11d067" providerId="ADAL" clId="{F23D86DD-441D-4B3A-9CBF-52E94292C03C}" dt="2021-10-28T02:48:06.636" v="12262" actId="14734"/>
          <ac:graphicFrameMkLst>
            <pc:docMk/>
            <pc:sldMk cId="3744839751" sldId="276"/>
            <ac:graphicFrameMk id="5" creationId="{0F6A73B9-DC3A-495E-BBE5-6097413E7008}"/>
          </ac:graphicFrameMkLst>
        </pc:graphicFrameChg>
      </pc:sldChg>
      <pc:sldChg chg="addSp delSp modSp new mod">
        <pc:chgData name="MATTHEW J BURNER" userId="bfe7411d-3e21-45c8-a84b-344f8c11d067" providerId="ADAL" clId="{F23D86DD-441D-4B3A-9CBF-52E94292C03C}" dt="2021-10-28T02:47:55.105" v="12254" actId="14734"/>
        <pc:sldMkLst>
          <pc:docMk/>
          <pc:sldMk cId="1444623821" sldId="277"/>
        </pc:sldMkLst>
        <pc:spChg chg="mod">
          <ac:chgData name="MATTHEW J BURNER" userId="bfe7411d-3e21-45c8-a84b-344f8c11d067" providerId="ADAL" clId="{F23D86DD-441D-4B3A-9CBF-52E94292C03C}" dt="2021-10-28T02:33:48.977" v="11650" actId="20577"/>
          <ac:spMkLst>
            <pc:docMk/>
            <pc:sldMk cId="1444623821" sldId="277"/>
            <ac:spMk id="2" creationId="{EB4C9F1B-ABE8-42B6-93E7-71F04840B679}"/>
          </ac:spMkLst>
        </pc:spChg>
        <pc:spChg chg="del">
          <ac:chgData name="MATTHEW J BURNER" userId="bfe7411d-3e21-45c8-a84b-344f8c11d067" providerId="ADAL" clId="{F23D86DD-441D-4B3A-9CBF-52E94292C03C}" dt="2021-10-27T14:38:08.892" v="5234" actId="478"/>
          <ac:spMkLst>
            <pc:docMk/>
            <pc:sldMk cId="1444623821" sldId="277"/>
            <ac:spMk id="3" creationId="{BA9A89AF-8AA1-4DC5-AADB-833DBF965BEC}"/>
          </ac:spMkLst>
        </pc:spChg>
        <pc:spChg chg="add mod">
          <ac:chgData name="MATTHEW J BURNER" userId="bfe7411d-3e21-45c8-a84b-344f8c11d067" providerId="ADAL" clId="{F23D86DD-441D-4B3A-9CBF-52E94292C03C}" dt="2021-10-28T01:32:19.543" v="9431" actId="1076"/>
          <ac:spMkLst>
            <pc:docMk/>
            <pc:sldMk cId="1444623821" sldId="277"/>
            <ac:spMk id="6" creationId="{E562BBD7-8E9A-46D5-8E36-E9D242FA6DDB}"/>
          </ac:spMkLst>
        </pc:spChg>
        <pc:spChg chg="add mod">
          <ac:chgData name="MATTHEW J BURNER" userId="bfe7411d-3e21-45c8-a84b-344f8c11d067" providerId="ADAL" clId="{F23D86DD-441D-4B3A-9CBF-52E94292C03C}" dt="2021-10-28T01:32:22.485" v="9432" actId="1076"/>
          <ac:spMkLst>
            <pc:docMk/>
            <pc:sldMk cId="1444623821" sldId="277"/>
            <ac:spMk id="7" creationId="{EFB160CA-552A-4ACC-8B06-E6BD83DA2D52}"/>
          </ac:spMkLst>
        </pc:spChg>
        <pc:graphicFrameChg chg="add mod modGraphic">
          <ac:chgData name="MATTHEW J BURNER" userId="bfe7411d-3e21-45c8-a84b-344f8c11d067" providerId="ADAL" clId="{F23D86DD-441D-4B3A-9CBF-52E94292C03C}" dt="2021-10-28T02:47:49.467" v="12250" actId="20577"/>
          <ac:graphicFrameMkLst>
            <pc:docMk/>
            <pc:sldMk cId="1444623821" sldId="277"/>
            <ac:graphicFrameMk id="4" creationId="{7795E9D5-254D-4BD2-9B23-EBE8216A51FC}"/>
          </ac:graphicFrameMkLst>
        </pc:graphicFrameChg>
        <pc:graphicFrameChg chg="add mod modGraphic">
          <ac:chgData name="MATTHEW J BURNER" userId="bfe7411d-3e21-45c8-a84b-344f8c11d067" providerId="ADAL" clId="{F23D86DD-441D-4B3A-9CBF-52E94292C03C}" dt="2021-10-28T02:47:55.105" v="12254" actId="14734"/>
          <ac:graphicFrameMkLst>
            <pc:docMk/>
            <pc:sldMk cId="1444623821" sldId="277"/>
            <ac:graphicFrameMk id="5" creationId="{C7FC9354-8528-43AE-8244-34785B6BD445}"/>
          </ac:graphicFrameMkLst>
        </pc:graphicFrameChg>
      </pc:sldChg>
      <pc:sldChg chg="addSp delSp modSp new mod ord">
        <pc:chgData name="MATTHEW J BURNER" userId="bfe7411d-3e21-45c8-a84b-344f8c11d067" providerId="ADAL" clId="{F23D86DD-441D-4B3A-9CBF-52E94292C03C}" dt="2021-10-28T03:13:25.247" v="12942" actId="20577"/>
        <pc:sldMkLst>
          <pc:docMk/>
          <pc:sldMk cId="1859341960" sldId="278"/>
        </pc:sldMkLst>
        <pc:spChg chg="mod">
          <ac:chgData name="MATTHEW J BURNER" userId="bfe7411d-3e21-45c8-a84b-344f8c11d067" providerId="ADAL" clId="{F23D86DD-441D-4B3A-9CBF-52E94292C03C}" dt="2021-10-28T03:12:27.089" v="12893" actId="20577"/>
          <ac:spMkLst>
            <pc:docMk/>
            <pc:sldMk cId="1859341960" sldId="278"/>
            <ac:spMk id="2" creationId="{399AD098-D76E-4CF3-A1B0-3DBBD275D0BF}"/>
          </ac:spMkLst>
        </pc:spChg>
        <pc:spChg chg="del">
          <ac:chgData name="MATTHEW J BURNER" userId="bfe7411d-3e21-45c8-a84b-344f8c11d067" providerId="ADAL" clId="{F23D86DD-441D-4B3A-9CBF-52E94292C03C}" dt="2021-10-27T21:54:14.060" v="7275" actId="478"/>
          <ac:spMkLst>
            <pc:docMk/>
            <pc:sldMk cId="1859341960" sldId="278"/>
            <ac:spMk id="3" creationId="{895EAB85-CBFB-4F07-B0CC-475E857C36D3}"/>
          </ac:spMkLst>
        </pc:spChg>
        <pc:graphicFrameChg chg="add mod modGraphic">
          <ac:chgData name="MATTHEW J BURNER" userId="bfe7411d-3e21-45c8-a84b-344f8c11d067" providerId="ADAL" clId="{F23D86DD-441D-4B3A-9CBF-52E94292C03C}" dt="2021-10-28T03:13:21.655" v="12940" actId="20577"/>
          <ac:graphicFrameMkLst>
            <pc:docMk/>
            <pc:sldMk cId="1859341960" sldId="278"/>
            <ac:graphicFrameMk id="4" creationId="{D7F2D9CE-48D8-4B9C-B8F9-730FAB3000DA}"/>
          </ac:graphicFrameMkLst>
        </pc:graphicFrameChg>
        <pc:graphicFrameChg chg="add mod modGraphic">
          <ac:chgData name="MATTHEW J BURNER" userId="bfe7411d-3e21-45c8-a84b-344f8c11d067" providerId="ADAL" clId="{F23D86DD-441D-4B3A-9CBF-52E94292C03C}" dt="2021-10-28T03:13:25.247" v="12942" actId="20577"/>
          <ac:graphicFrameMkLst>
            <pc:docMk/>
            <pc:sldMk cId="1859341960" sldId="278"/>
            <ac:graphicFrameMk id="5" creationId="{F9E37716-CD5C-4F6D-BE8D-E54FC5231CFB}"/>
          </ac:graphicFrameMkLst>
        </pc:graphicFrameChg>
      </pc:sldChg>
      <pc:sldChg chg="addSp delSp modSp new del mod">
        <pc:chgData name="MATTHEW J BURNER" userId="bfe7411d-3e21-45c8-a84b-344f8c11d067" providerId="ADAL" clId="{F23D86DD-441D-4B3A-9CBF-52E94292C03C}" dt="2021-10-28T01:34:13.977" v="9567" actId="2696"/>
        <pc:sldMkLst>
          <pc:docMk/>
          <pc:sldMk cId="1345060606" sldId="279"/>
        </pc:sldMkLst>
        <pc:spChg chg="mod">
          <ac:chgData name="MATTHEW J BURNER" userId="bfe7411d-3e21-45c8-a84b-344f8c11d067" providerId="ADAL" clId="{F23D86DD-441D-4B3A-9CBF-52E94292C03C}" dt="2021-10-27T23:31:05.222" v="8989" actId="14100"/>
          <ac:spMkLst>
            <pc:docMk/>
            <pc:sldMk cId="1345060606" sldId="279"/>
            <ac:spMk id="2" creationId="{6842A267-73F8-4A81-AC3E-0C373D6A26F7}"/>
          </ac:spMkLst>
        </pc:spChg>
        <pc:spChg chg="mod">
          <ac:chgData name="MATTHEW J BURNER" userId="bfe7411d-3e21-45c8-a84b-344f8c11d067" providerId="ADAL" clId="{F23D86DD-441D-4B3A-9CBF-52E94292C03C}" dt="2021-10-27T23:32:48.328" v="9014" actId="404"/>
          <ac:spMkLst>
            <pc:docMk/>
            <pc:sldMk cId="1345060606" sldId="279"/>
            <ac:spMk id="3" creationId="{4CDCCE70-401B-4FB5-B7C0-E0D25D9D1FE5}"/>
          </ac:spMkLst>
        </pc:spChg>
        <pc:graphicFrameChg chg="add del mod">
          <ac:chgData name="MATTHEW J BURNER" userId="bfe7411d-3e21-45c8-a84b-344f8c11d067" providerId="ADAL" clId="{F23D86DD-441D-4B3A-9CBF-52E94292C03C}" dt="2021-10-27T23:32:23.443" v="9002"/>
          <ac:graphicFrameMkLst>
            <pc:docMk/>
            <pc:sldMk cId="1345060606" sldId="279"/>
            <ac:graphicFrameMk id="4" creationId="{79592977-A711-4790-9202-D409FDBDBB1B}"/>
          </ac:graphicFrameMkLst>
        </pc:graphicFrameChg>
      </pc:sldChg>
      <pc:sldChg chg="modSp add mod ord">
        <pc:chgData name="MATTHEW J BURNER" userId="bfe7411d-3e21-45c8-a84b-344f8c11d067" providerId="ADAL" clId="{F23D86DD-441D-4B3A-9CBF-52E94292C03C}" dt="2021-10-28T02:45:52.796" v="12230" actId="20577"/>
        <pc:sldMkLst>
          <pc:docMk/>
          <pc:sldMk cId="3310324636" sldId="279"/>
        </pc:sldMkLst>
        <pc:spChg chg="mod">
          <ac:chgData name="MATTHEW J BURNER" userId="bfe7411d-3e21-45c8-a84b-344f8c11d067" providerId="ADAL" clId="{F23D86DD-441D-4B3A-9CBF-52E94292C03C}" dt="2021-10-28T02:19:15.658" v="10341" actId="20577"/>
          <ac:spMkLst>
            <pc:docMk/>
            <pc:sldMk cId="3310324636" sldId="279"/>
            <ac:spMk id="2" creationId="{6842A267-73F8-4A81-AC3E-0C373D6A26F7}"/>
          </ac:spMkLst>
        </pc:spChg>
        <pc:spChg chg="mod">
          <ac:chgData name="MATTHEW J BURNER" userId="bfe7411d-3e21-45c8-a84b-344f8c11d067" providerId="ADAL" clId="{F23D86DD-441D-4B3A-9CBF-52E94292C03C}" dt="2021-10-28T02:45:52.796" v="12230" actId="20577"/>
          <ac:spMkLst>
            <pc:docMk/>
            <pc:sldMk cId="3310324636" sldId="279"/>
            <ac:spMk id="3" creationId="{4CDCCE70-401B-4FB5-B7C0-E0D25D9D1FE5}"/>
          </ac:spMkLst>
        </pc:spChg>
      </pc:sldChg>
      <pc:sldChg chg="add mod modShow">
        <pc:chgData name="MATTHEW J BURNER" userId="bfe7411d-3e21-45c8-a84b-344f8c11d067" providerId="ADAL" clId="{F23D86DD-441D-4B3A-9CBF-52E94292C03C}" dt="2021-10-28T03:05:03.039" v="12752" actId="729"/>
        <pc:sldMkLst>
          <pc:docMk/>
          <pc:sldMk cId="3442660379" sldId="280"/>
        </pc:sldMkLst>
      </pc:sldChg>
      <pc:sldChg chg="addSp delSp modSp new del mod modAnim">
        <pc:chgData name="MATTHEW J BURNER" userId="bfe7411d-3e21-45c8-a84b-344f8c11d067" providerId="ADAL" clId="{F23D86DD-441D-4B3A-9CBF-52E94292C03C}" dt="2021-10-28T01:34:13.977" v="9567" actId="2696"/>
        <pc:sldMkLst>
          <pc:docMk/>
          <pc:sldMk cId="4007604870" sldId="280"/>
        </pc:sldMkLst>
        <pc:spChg chg="mod">
          <ac:chgData name="MATTHEW J BURNER" userId="bfe7411d-3e21-45c8-a84b-344f8c11d067" providerId="ADAL" clId="{F23D86DD-441D-4B3A-9CBF-52E94292C03C}" dt="2021-10-27T22:03:13.208" v="7397" actId="14100"/>
          <ac:spMkLst>
            <pc:docMk/>
            <pc:sldMk cId="4007604870" sldId="280"/>
            <ac:spMk id="2" creationId="{B2CD2F35-578E-493C-A088-588BE96897BC}"/>
          </ac:spMkLst>
        </pc:spChg>
        <pc:spChg chg="del mod">
          <ac:chgData name="MATTHEW J BURNER" userId="bfe7411d-3e21-45c8-a84b-344f8c11d067" providerId="ADAL" clId="{F23D86DD-441D-4B3A-9CBF-52E94292C03C}" dt="2021-10-27T22:05:54.995" v="7572" actId="478"/>
          <ac:spMkLst>
            <pc:docMk/>
            <pc:sldMk cId="4007604870" sldId="280"/>
            <ac:spMk id="3" creationId="{7F9E2CAE-DBD8-441D-B130-3B25E522DA2F}"/>
          </ac:spMkLst>
        </pc:spChg>
        <pc:spChg chg="add del mod">
          <ac:chgData name="MATTHEW J BURNER" userId="bfe7411d-3e21-45c8-a84b-344f8c11d067" providerId="ADAL" clId="{F23D86DD-441D-4B3A-9CBF-52E94292C03C}" dt="2021-10-27T22:05:58.169" v="7573" actId="478"/>
          <ac:spMkLst>
            <pc:docMk/>
            <pc:sldMk cId="4007604870" sldId="280"/>
            <ac:spMk id="5" creationId="{E40E391C-9ACF-42DD-A57D-6E821B120DE9}"/>
          </ac:spMkLst>
        </pc:spChg>
        <pc:graphicFrameChg chg="add mod modGraphic">
          <ac:chgData name="MATTHEW J BURNER" userId="bfe7411d-3e21-45c8-a84b-344f8c11d067" providerId="ADAL" clId="{F23D86DD-441D-4B3A-9CBF-52E94292C03C}" dt="2021-10-27T22:49:02.196" v="7648"/>
          <ac:graphicFrameMkLst>
            <pc:docMk/>
            <pc:sldMk cId="4007604870" sldId="280"/>
            <ac:graphicFrameMk id="6" creationId="{E6E47DB2-5CE9-4C9E-BC91-057EE1302F05}"/>
          </ac:graphicFrameMkLst>
        </pc:graphicFrameChg>
        <pc:graphicFrameChg chg="add mod modGraphic">
          <ac:chgData name="MATTHEW J BURNER" userId="bfe7411d-3e21-45c8-a84b-344f8c11d067" providerId="ADAL" clId="{F23D86DD-441D-4B3A-9CBF-52E94292C03C}" dt="2021-10-27T22:49:09.626" v="7652" actId="207"/>
          <ac:graphicFrameMkLst>
            <pc:docMk/>
            <pc:sldMk cId="4007604870" sldId="280"/>
            <ac:graphicFrameMk id="7" creationId="{A9963F34-5E0E-4E75-99EB-877596737A6E}"/>
          </ac:graphicFrameMkLst>
        </pc:graphicFrameChg>
        <pc:graphicFrameChg chg="add mod modGraphic">
          <ac:chgData name="MATTHEW J BURNER" userId="bfe7411d-3e21-45c8-a84b-344f8c11d067" providerId="ADAL" clId="{F23D86DD-441D-4B3A-9CBF-52E94292C03C}" dt="2021-10-27T22:49:14.452" v="7654"/>
          <ac:graphicFrameMkLst>
            <pc:docMk/>
            <pc:sldMk cId="4007604870" sldId="280"/>
            <ac:graphicFrameMk id="8" creationId="{D17ED636-62F4-4E2C-8F15-10870F3181DE}"/>
          </ac:graphicFrameMkLst>
        </pc:graphicFrameChg>
        <pc:graphicFrameChg chg="add mod modGraphic">
          <ac:chgData name="MATTHEW J BURNER" userId="bfe7411d-3e21-45c8-a84b-344f8c11d067" providerId="ADAL" clId="{F23D86DD-441D-4B3A-9CBF-52E94292C03C}" dt="2021-10-27T22:49:17.548" v="7656"/>
          <ac:graphicFrameMkLst>
            <pc:docMk/>
            <pc:sldMk cId="4007604870" sldId="280"/>
            <ac:graphicFrameMk id="9" creationId="{ECAE9398-EADC-4526-8E82-0E2FD42D3425}"/>
          </ac:graphicFrameMkLst>
        </pc:graphicFrameChg>
      </pc:sldChg>
      <pc:sldChg chg="addSp delSp modSp new mod modAnim">
        <pc:chgData name="MATTHEW J BURNER" userId="bfe7411d-3e21-45c8-a84b-344f8c11d067" providerId="ADAL" clId="{F23D86DD-441D-4B3A-9CBF-52E94292C03C}" dt="2021-10-28T02:07:26.664" v="9747" actId="20577"/>
        <pc:sldMkLst>
          <pc:docMk/>
          <pc:sldMk cId="2564514291" sldId="281"/>
        </pc:sldMkLst>
        <pc:spChg chg="mod">
          <ac:chgData name="MATTHEW J BURNER" userId="bfe7411d-3e21-45c8-a84b-344f8c11d067" providerId="ADAL" clId="{F23D86DD-441D-4B3A-9CBF-52E94292C03C}" dt="2021-10-28T02:07:26.664" v="9747" actId="20577"/>
          <ac:spMkLst>
            <pc:docMk/>
            <pc:sldMk cId="2564514291" sldId="281"/>
            <ac:spMk id="2" creationId="{E352C3D3-3281-4D09-B258-5AF080CB0EE0}"/>
          </ac:spMkLst>
        </pc:spChg>
        <pc:spChg chg="del">
          <ac:chgData name="MATTHEW J BURNER" userId="bfe7411d-3e21-45c8-a84b-344f8c11d067" providerId="ADAL" clId="{F23D86DD-441D-4B3A-9CBF-52E94292C03C}" dt="2021-10-27T22:14:45.777" v="7625"/>
          <ac:spMkLst>
            <pc:docMk/>
            <pc:sldMk cId="2564514291" sldId="281"/>
            <ac:spMk id="3" creationId="{2ADFE332-9CB6-4F3E-BF4E-91455ACFD235}"/>
          </ac:spMkLst>
        </pc:spChg>
        <pc:spChg chg="add mod">
          <ac:chgData name="MATTHEW J BURNER" userId="bfe7411d-3e21-45c8-a84b-344f8c11d067" providerId="ADAL" clId="{F23D86DD-441D-4B3A-9CBF-52E94292C03C}" dt="2021-10-27T22:47:04.683" v="7634" actId="1076"/>
          <ac:spMkLst>
            <pc:docMk/>
            <pc:sldMk cId="2564514291" sldId="281"/>
            <ac:spMk id="5" creationId="{DE54730E-4688-4228-836B-368E634A781F}"/>
          </ac:spMkLst>
        </pc:spChg>
        <pc:picChg chg="add mod">
          <ac:chgData name="MATTHEW J BURNER" userId="bfe7411d-3e21-45c8-a84b-344f8c11d067" providerId="ADAL" clId="{F23D86DD-441D-4B3A-9CBF-52E94292C03C}" dt="2021-10-27T22:47:01.775" v="7633" actId="1076"/>
          <ac:picMkLst>
            <pc:docMk/>
            <pc:sldMk cId="2564514291" sldId="281"/>
            <ac:picMk id="4" creationId="{246E9D16-8FD0-4A30-B48D-E4132A454281}"/>
          </ac:picMkLst>
        </pc:picChg>
      </pc:sldChg>
      <pc:sldChg chg="modSp new del mod">
        <pc:chgData name="MATTHEW J BURNER" userId="bfe7411d-3e21-45c8-a84b-344f8c11d067" providerId="ADAL" clId="{F23D86DD-441D-4B3A-9CBF-52E94292C03C}" dt="2021-10-28T01:23:28.490" v="9093" actId="47"/>
        <pc:sldMkLst>
          <pc:docMk/>
          <pc:sldMk cId="1970992569" sldId="282"/>
        </pc:sldMkLst>
        <pc:spChg chg="mod">
          <ac:chgData name="MATTHEW J BURNER" userId="bfe7411d-3e21-45c8-a84b-344f8c11d067" providerId="ADAL" clId="{F23D86DD-441D-4B3A-9CBF-52E94292C03C}" dt="2021-10-28T01:21:19.607" v="9052" actId="20577"/>
          <ac:spMkLst>
            <pc:docMk/>
            <pc:sldMk cId="1970992569" sldId="282"/>
            <ac:spMk id="2" creationId="{FADB5B33-737B-431E-AF6B-B4BA5ED48D1F}"/>
          </ac:spMkLst>
        </pc:spChg>
      </pc:sldChg>
      <pc:sldChg chg="addSp delSp modSp new mod">
        <pc:chgData name="MATTHEW J BURNER" userId="bfe7411d-3e21-45c8-a84b-344f8c11d067" providerId="ADAL" clId="{F23D86DD-441D-4B3A-9CBF-52E94292C03C}" dt="2021-10-28T02:07:19.526" v="9736" actId="20577"/>
        <pc:sldMkLst>
          <pc:docMk/>
          <pc:sldMk cId="2545942424" sldId="283"/>
        </pc:sldMkLst>
        <pc:spChg chg="mod">
          <ac:chgData name="MATTHEW J BURNER" userId="bfe7411d-3e21-45c8-a84b-344f8c11d067" providerId="ADAL" clId="{F23D86DD-441D-4B3A-9CBF-52E94292C03C}" dt="2021-10-28T02:07:19.526" v="9736" actId="20577"/>
          <ac:spMkLst>
            <pc:docMk/>
            <pc:sldMk cId="2545942424" sldId="283"/>
            <ac:spMk id="2" creationId="{64620B04-A69A-469B-9B8D-2C5F27EE35D1}"/>
          </ac:spMkLst>
        </pc:spChg>
        <pc:spChg chg="del">
          <ac:chgData name="MATTHEW J BURNER" userId="bfe7411d-3e21-45c8-a84b-344f8c11d067" providerId="ADAL" clId="{F23D86DD-441D-4B3A-9CBF-52E94292C03C}" dt="2021-10-28T01:22:50.539" v="9086"/>
          <ac:spMkLst>
            <pc:docMk/>
            <pc:sldMk cId="2545942424" sldId="283"/>
            <ac:spMk id="3" creationId="{ABD0DEB9-D0BA-4D6C-9F7D-1839634404B1}"/>
          </ac:spMkLst>
        </pc:spChg>
        <pc:spChg chg="del">
          <ac:chgData name="MATTHEW J BURNER" userId="bfe7411d-3e21-45c8-a84b-344f8c11d067" providerId="ADAL" clId="{F23D86DD-441D-4B3A-9CBF-52E94292C03C}" dt="2021-10-28T01:23:21.367" v="9091"/>
          <ac:spMkLst>
            <pc:docMk/>
            <pc:sldMk cId="2545942424" sldId="283"/>
            <ac:spMk id="4" creationId="{3F907AAC-C3AD-4EF3-8F1F-AEEFEC2C851B}"/>
          </ac:spMkLst>
        </pc:spChg>
        <pc:picChg chg="add mod">
          <ac:chgData name="MATTHEW J BURNER" userId="bfe7411d-3e21-45c8-a84b-344f8c11d067" providerId="ADAL" clId="{F23D86DD-441D-4B3A-9CBF-52E94292C03C}" dt="2021-10-28T01:23:24.678" v="9092" actId="1076"/>
          <ac:picMkLst>
            <pc:docMk/>
            <pc:sldMk cId="2545942424" sldId="283"/>
            <ac:picMk id="3074" creationId="{1B6AD843-7137-4981-AA63-24CFA3565E30}"/>
          </ac:picMkLst>
        </pc:picChg>
        <pc:picChg chg="add del">
          <ac:chgData name="MATTHEW J BURNER" userId="bfe7411d-3e21-45c8-a84b-344f8c11d067" providerId="ADAL" clId="{F23D86DD-441D-4B3A-9CBF-52E94292C03C}" dt="2021-10-28T01:23:19.884" v="9090"/>
          <ac:picMkLst>
            <pc:docMk/>
            <pc:sldMk cId="2545942424" sldId="283"/>
            <ac:picMk id="3076" creationId="{0632AFFF-A4C7-48F3-A173-87276A03D7BA}"/>
          </ac:picMkLst>
        </pc:picChg>
        <pc:picChg chg="add mod">
          <ac:chgData name="MATTHEW J BURNER" userId="bfe7411d-3e21-45c8-a84b-344f8c11d067" providerId="ADAL" clId="{F23D86DD-441D-4B3A-9CBF-52E94292C03C}" dt="2021-10-28T01:23:21.367" v="9091"/>
          <ac:picMkLst>
            <pc:docMk/>
            <pc:sldMk cId="2545942424" sldId="283"/>
            <ac:picMk id="3078" creationId="{18A2896B-41E9-44C6-9A8F-2A5BF2C35279}"/>
          </ac:picMkLst>
        </pc:picChg>
      </pc:sldChg>
      <pc:sldChg chg="addSp delSp modSp new mod delAnim modAnim">
        <pc:chgData name="MATTHEW J BURNER" userId="bfe7411d-3e21-45c8-a84b-344f8c11d067" providerId="ADAL" clId="{F23D86DD-441D-4B3A-9CBF-52E94292C03C}" dt="2021-10-28T02:10:05.431" v="9802" actId="1076"/>
        <pc:sldMkLst>
          <pc:docMk/>
          <pc:sldMk cId="3806148843" sldId="284"/>
        </pc:sldMkLst>
        <pc:spChg chg="mod">
          <ac:chgData name="MATTHEW J BURNER" userId="bfe7411d-3e21-45c8-a84b-344f8c11d067" providerId="ADAL" clId="{F23D86DD-441D-4B3A-9CBF-52E94292C03C}" dt="2021-10-28T02:09:45.811" v="9799" actId="20577"/>
          <ac:spMkLst>
            <pc:docMk/>
            <pc:sldMk cId="3806148843" sldId="284"/>
            <ac:spMk id="2" creationId="{748D8B98-346B-496D-A2BE-498D1B0711CC}"/>
          </ac:spMkLst>
        </pc:spChg>
        <pc:spChg chg="mod">
          <ac:chgData name="MATTHEW J BURNER" userId="bfe7411d-3e21-45c8-a84b-344f8c11d067" providerId="ADAL" clId="{F23D86DD-441D-4B3A-9CBF-52E94292C03C}" dt="2021-10-28T02:10:05.431" v="9802" actId="1076"/>
          <ac:spMkLst>
            <pc:docMk/>
            <pc:sldMk cId="3806148843" sldId="284"/>
            <ac:spMk id="3" creationId="{F558E398-57D0-4F0F-BAD8-58C5B39DC913}"/>
          </ac:spMkLst>
        </pc:spChg>
        <pc:spChg chg="add del mod">
          <ac:chgData name="MATTHEW J BURNER" userId="bfe7411d-3e21-45c8-a84b-344f8c11d067" providerId="ADAL" clId="{F23D86DD-441D-4B3A-9CBF-52E94292C03C}" dt="2021-10-28T02:09:56.527" v="9800" actId="478"/>
          <ac:spMkLst>
            <pc:docMk/>
            <pc:sldMk cId="3806148843" sldId="284"/>
            <ac:spMk id="4" creationId="{362582F2-06FD-466B-A423-4548792F82B7}"/>
          </ac:spMkLst>
        </pc:spChg>
        <pc:spChg chg="add del mod">
          <ac:chgData name="MATTHEW J BURNER" userId="bfe7411d-3e21-45c8-a84b-344f8c11d067" providerId="ADAL" clId="{F23D86DD-441D-4B3A-9CBF-52E94292C03C}" dt="2021-10-28T02:09:56.527" v="9800" actId="478"/>
          <ac:spMkLst>
            <pc:docMk/>
            <pc:sldMk cId="3806148843" sldId="284"/>
            <ac:spMk id="5" creationId="{0B717069-2290-44C7-8C94-D5B14A28BC60}"/>
          </ac:spMkLst>
        </pc:spChg>
        <pc:spChg chg="add del mod">
          <ac:chgData name="MATTHEW J BURNER" userId="bfe7411d-3e21-45c8-a84b-344f8c11d067" providerId="ADAL" clId="{F23D86DD-441D-4B3A-9CBF-52E94292C03C}" dt="2021-10-28T02:09:56.527" v="9800" actId="478"/>
          <ac:spMkLst>
            <pc:docMk/>
            <pc:sldMk cId="3806148843" sldId="284"/>
            <ac:spMk id="6" creationId="{2DA82E5B-50AB-413E-86FC-3C680529CAE5}"/>
          </ac:spMkLst>
        </pc:spChg>
        <pc:spChg chg="add del mod">
          <ac:chgData name="MATTHEW J BURNER" userId="bfe7411d-3e21-45c8-a84b-344f8c11d067" providerId="ADAL" clId="{F23D86DD-441D-4B3A-9CBF-52E94292C03C}" dt="2021-10-28T02:09:56.527" v="9800" actId="478"/>
          <ac:spMkLst>
            <pc:docMk/>
            <pc:sldMk cId="3806148843" sldId="284"/>
            <ac:spMk id="7" creationId="{9ADAA152-1CB6-4B11-8AAB-6FFC98949354}"/>
          </ac:spMkLst>
        </pc:spChg>
        <pc:spChg chg="add del mod">
          <ac:chgData name="MATTHEW J BURNER" userId="bfe7411d-3e21-45c8-a84b-344f8c11d067" providerId="ADAL" clId="{F23D86DD-441D-4B3A-9CBF-52E94292C03C}" dt="2021-10-28T02:09:56.527" v="9800" actId="478"/>
          <ac:spMkLst>
            <pc:docMk/>
            <pc:sldMk cId="3806148843" sldId="284"/>
            <ac:spMk id="8" creationId="{BCDBB29B-6025-49C7-96C7-867186741A2B}"/>
          </ac:spMkLst>
        </pc:spChg>
        <pc:spChg chg="add del mod">
          <ac:chgData name="MATTHEW J BURNER" userId="bfe7411d-3e21-45c8-a84b-344f8c11d067" providerId="ADAL" clId="{F23D86DD-441D-4B3A-9CBF-52E94292C03C}" dt="2021-10-28T02:09:56.527" v="9800" actId="478"/>
          <ac:spMkLst>
            <pc:docMk/>
            <pc:sldMk cId="3806148843" sldId="284"/>
            <ac:spMk id="9" creationId="{48565BBF-377D-4756-AA43-2E540018CF0E}"/>
          </ac:spMkLst>
        </pc:spChg>
        <pc:spChg chg="add del mod">
          <ac:chgData name="MATTHEW J BURNER" userId="bfe7411d-3e21-45c8-a84b-344f8c11d067" providerId="ADAL" clId="{F23D86DD-441D-4B3A-9CBF-52E94292C03C}" dt="2021-10-28T02:09:56.527" v="9800" actId="478"/>
          <ac:spMkLst>
            <pc:docMk/>
            <pc:sldMk cId="3806148843" sldId="284"/>
            <ac:spMk id="10" creationId="{41AF1364-CAF1-447A-BA3E-802586FF861F}"/>
          </ac:spMkLst>
        </pc:spChg>
        <pc:spChg chg="add del mod">
          <ac:chgData name="MATTHEW J BURNER" userId="bfe7411d-3e21-45c8-a84b-344f8c11d067" providerId="ADAL" clId="{F23D86DD-441D-4B3A-9CBF-52E94292C03C}" dt="2021-10-28T02:09:56.527" v="9800" actId="478"/>
          <ac:spMkLst>
            <pc:docMk/>
            <pc:sldMk cId="3806148843" sldId="284"/>
            <ac:spMk id="11" creationId="{3E1A5496-5E35-4D59-A4F3-B789C4102B2A}"/>
          </ac:spMkLst>
        </pc:spChg>
        <pc:spChg chg="add del mod">
          <ac:chgData name="MATTHEW J BURNER" userId="bfe7411d-3e21-45c8-a84b-344f8c11d067" providerId="ADAL" clId="{F23D86DD-441D-4B3A-9CBF-52E94292C03C}" dt="2021-10-28T02:09:56.527" v="9800" actId="478"/>
          <ac:spMkLst>
            <pc:docMk/>
            <pc:sldMk cId="3806148843" sldId="284"/>
            <ac:spMk id="18" creationId="{35EFE923-F7AE-4769-A305-D55972FC158D}"/>
          </ac:spMkLst>
        </pc:spChg>
        <pc:spChg chg="add del mod">
          <ac:chgData name="MATTHEW J BURNER" userId="bfe7411d-3e21-45c8-a84b-344f8c11d067" providerId="ADAL" clId="{F23D86DD-441D-4B3A-9CBF-52E94292C03C}" dt="2021-10-28T02:09:56.527" v="9800" actId="478"/>
          <ac:spMkLst>
            <pc:docMk/>
            <pc:sldMk cId="3806148843" sldId="284"/>
            <ac:spMk id="19" creationId="{4C11CA66-0DBD-40D5-9E9B-EB2DC213984A}"/>
          </ac:spMkLst>
        </pc:spChg>
        <pc:spChg chg="add del mod">
          <ac:chgData name="MATTHEW J BURNER" userId="bfe7411d-3e21-45c8-a84b-344f8c11d067" providerId="ADAL" clId="{F23D86DD-441D-4B3A-9CBF-52E94292C03C}" dt="2021-10-28T02:09:56.527" v="9800" actId="478"/>
          <ac:spMkLst>
            <pc:docMk/>
            <pc:sldMk cId="3806148843" sldId="284"/>
            <ac:spMk id="20" creationId="{FC2B19D3-CBBC-4D00-890B-2E2739A06D9E}"/>
          </ac:spMkLst>
        </pc:spChg>
        <pc:spChg chg="add del mod">
          <ac:chgData name="MATTHEW J BURNER" userId="bfe7411d-3e21-45c8-a84b-344f8c11d067" providerId="ADAL" clId="{F23D86DD-441D-4B3A-9CBF-52E94292C03C}" dt="2021-10-28T02:09:56.527" v="9800" actId="478"/>
          <ac:spMkLst>
            <pc:docMk/>
            <pc:sldMk cId="3806148843" sldId="284"/>
            <ac:spMk id="21" creationId="{5E511673-13E0-49C8-AA4E-E6A20E8ED693}"/>
          </ac:spMkLst>
        </pc:spChg>
        <pc:spChg chg="add del mod">
          <ac:chgData name="MATTHEW J BURNER" userId="bfe7411d-3e21-45c8-a84b-344f8c11d067" providerId="ADAL" clId="{F23D86DD-441D-4B3A-9CBF-52E94292C03C}" dt="2021-10-28T02:09:56.527" v="9800" actId="478"/>
          <ac:spMkLst>
            <pc:docMk/>
            <pc:sldMk cId="3806148843" sldId="284"/>
            <ac:spMk id="22" creationId="{C0A37662-4C26-455D-BCF8-F12B3951E9F6}"/>
          </ac:spMkLst>
        </pc:spChg>
        <pc:spChg chg="add del mod">
          <ac:chgData name="MATTHEW J BURNER" userId="bfe7411d-3e21-45c8-a84b-344f8c11d067" providerId="ADAL" clId="{F23D86DD-441D-4B3A-9CBF-52E94292C03C}" dt="2021-10-28T02:09:56.527" v="9800" actId="478"/>
          <ac:spMkLst>
            <pc:docMk/>
            <pc:sldMk cId="3806148843" sldId="284"/>
            <ac:spMk id="23" creationId="{BAE68E5A-25DA-4A3B-A1A7-EA0A515EF12F}"/>
          </ac:spMkLst>
        </pc:spChg>
        <pc:spChg chg="add mod">
          <ac:chgData name="MATTHEW J BURNER" userId="bfe7411d-3e21-45c8-a84b-344f8c11d067" providerId="ADAL" clId="{F23D86DD-441D-4B3A-9CBF-52E94292C03C}" dt="2021-10-28T02:10:04.493" v="9801"/>
          <ac:spMkLst>
            <pc:docMk/>
            <pc:sldMk cId="3806148843" sldId="284"/>
            <ac:spMk id="24" creationId="{F2660FD7-6A7B-446B-9E1D-A75E12D2EA45}"/>
          </ac:spMkLst>
        </pc:spChg>
        <pc:spChg chg="add mod">
          <ac:chgData name="MATTHEW J BURNER" userId="bfe7411d-3e21-45c8-a84b-344f8c11d067" providerId="ADAL" clId="{F23D86DD-441D-4B3A-9CBF-52E94292C03C}" dt="2021-10-28T02:10:04.493" v="9801"/>
          <ac:spMkLst>
            <pc:docMk/>
            <pc:sldMk cId="3806148843" sldId="284"/>
            <ac:spMk id="25" creationId="{3EC95341-8712-4431-996C-7539D21C67D5}"/>
          </ac:spMkLst>
        </pc:spChg>
        <pc:spChg chg="add mod">
          <ac:chgData name="MATTHEW J BURNER" userId="bfe7411d-3e21-45c8-a84b-344f8c11d067" providerId="ADAL" clId="{F23D86DD-441D-4B3A-9CBF-52E94292C03C}" dt="2021-10-28T02:10:04.493" v="9801"/>
          <ac:spMkLst>
            <pc:docMk/>
            <pc:sldMk cId="3806148843" sldId="284"/>
            <ac:spMk id="26" creationId="{F1F249E8-7C2B-41C9-B418-D3AD7D0A209A}"/>
          </ac:spMkLst>
        </pc:spChg>
        <pc:spChg chg="add mod">
          <ac:chgData name="MATTHEW J BURNER" userId="bfe7411d-3e21-45c8-a84b-344f8c11d067" providerId="ADAL" clId="{F23D86DD-441D-4B3A-9CBF-52E94292C03C}" dt="2021-10-28T02:10:04.493" v="9801"/>
          <ac:spMkLst>
            <pc:docMk/>
            <pc:sldMk cId="3806148843" sldId="284"/>
            <ac:spMk id="27" creationId="{9539E123-F22F-480A-AC5A-F0F9499EBA2F}"/>
          </ac:spMkLst>
        </pc:spChg>
        <pc:spChg chg="add mod">
          <ac:chgData name="MATTHEW J BURNER" userId="bfe7411d-3e21-45c8-a84b-344f8c11d067" providerId="ADAL" clId="{F23D86DD-441D-4B3A-9CBF-52E94292C03C}" dt="2021-10-28T02:10:04.493" v="9801"/>
          <ac:spMkLst>
            <pc:docMk/>
            <pc:sldMk cId="3806148843" sldId="284"/>
            <ac:spMk id="28" creationId="{2AABB07A-C515-4DF1-930D-8962E5F3BCF9}"/>
          </ac:spMkLst>
        </pc:spChg>
        <pc:spChg chg="add mod">
          <ac:chgData name="MATTHEW J BURNER" userId="bfe7411d-3e21-45c8-a84b-344f8c11d067" providerId="ADAL" clId="{F23D86DD-441D-4B3A-9CBF-52E94292C03C}" dt="2021-10-28T02:10:04.493" v="9801"/>
          <ac:spMkLst>
            <pc:docMk/>
            <pc:sldMk cId="3806148843" sldId="284"/>
            <ac:spMk id="29" creationId="{2327A0E6-0430-4B0E-AE01-B702A4AE70B0}"/>
          </ac:spMkLst>
        </pc:spChg>
        <pc:spChg chg="add mod">
          <ac:chgData name="MATTHEW J BURNER" userId="bfe7411d-3e21-45c8-a84b-344f8c11d067" providerId="ADAL" clId="{F23D86DD-441D-4B3A-9CBF-52E94292C03C}" dt="2021-10-28T02:10:04.493" v="9801"/>
          <ac:spMkLst>
            <pc:docMk/>
            <pc:sldMk cId="3806148843" sldId="284"/>
            <ac:spMk id="30" creationId="{E1268629-E91F-4FEF-9559-602A719DFF32}"/>
          </ac:spMkLst>
        </pc:spChg>
        <pc:spChg chg="add mod">
          <ac:chgData name="MATTHEW J BURNER" userId="bfe7411d-3e21-45c8-a84b-344f8c11d067" providerId="ADAL" clId="{F23D86DD-441D-4B3A-9CBF-52E94292C03C}" dt="2021-10-28T02:10:04.493" v="9801"/>
          <ac:spMkLst>
            <pc:docMk/>
            <pc:sldMk cId="3806148843" sldId="284"/>
            <ac:spMk id="31" creationId="{B783385A-30BF-41BE-A351-9C9661BF9EC3}"/>
          </ac:spMkLst>
        </pc:spChg>
        <pc:spChg chg="add mod">
          <ac:chgData name="MATTHEW J BURNER" userId="bfe7411d-3e21-45c8-a84b-344f8c11d067" providerId="ADAL" clId="{F23D86DD-441D-4B3A-9CBF-52E94292C03C}" dt="2021-10-28T02:10:04.493" v="9801"/>
          <ac:spMkLst>
            <pc:docMk/>
            <pc:sldMk cId="3806148843" sldId="284"/>
            <ac:spMk id="32" creationId="{B8919D3B-C784-4B92-9973-C4604C5FE177}"/>
          </ac:spMkLst>
        </pc:spChg>
        <pc:spChg chg="add mod">
          <ac:chgData name="MATTHEW J BURNER" userId="bfe7411d-3e21-45c8-a84b-344f8c11d067" providerId="ADAL" clId="{F23D86DD-441D-4B3A-9CBF-52E94292C03C}" dt="2021-10-28T02:10:04.493" v="9801"/>
          <ac:spMkLst>
            <pc:docMk/>
            <pc:sldMk cId="3806148843" sldId="284"/>
            <ac:spMk id="33" creationId="{6FD52D21-7248-4B2C-BCA9-523ACA149622}"/>
          </ac:spMkLst>
        </pc:spChg>
        <pc:spChg chg="add mod">
          <ac:chgData name="MATTHEW J BURNER" userId="bfe7411d-3e21-45c8-a84b-344f8c11d067" providerId="ADAL" clId="{F23D86DD-441D-4B3A-9CBF-52E94292C03C}" dt="2021-10-28T02:10:04.493" v="9801"/>
          <ac:spMkLst>
            <pc:docMk/>
            <pc:sldMk cId="3806148843" sldId="284"/>
            <ac:spMk id="34" creationId="{7C93670A-D901-4A45-9ADF-2AD764AFA933}"/>
          </ac:spMkLst>
        </pc:spChg>
        <pc:spChg chg="add mod">
          <ac:chgData name="MATTHEW J BURNER" userId="bfe7411d-3e21-45c8-a84b-344f8c11d067" providerId="ADAL" clId="{F23D86DD-441D-4B3A-9CBF-52E94292C03C}" dt="2021-10-28T02:10:04.493" v="9801"/>
          <ac:spMkLst>
            <pc:docMk/>
            <pc:sldMk cId="3806148843" sldId="284"/>
            <ac:spMk id="41" creationId="{790D0B7F-F65F-442F-A987-4BF1023A50A8}"/>
          </ac:spMkLst>
        </pc:spChg>
        <pc:spChg chg="add mod">
          <ac:chgData name="MATTHEW J BURNER" userId="bfe7411d-3e21-45c8-a84b-344f8c11d067" providerId="ADAL" clId="{F23D86DD-441D-4B3A-9CBF-52E94292C03C}" dt="2021-10-28T02:10:04.493" v="9801"/>
          <ac:spMkLst>
            <pc:docMk/>
            <pc:sldMk cId="3806148843" sldId="284"/>
            <ac:spMk id="42" creationId="{52096C1D-9078-4349-A62A-DA77172CC2C2}"/>
          </ac:spMkLst>
        </pc:spChg>
        <pc:spChg chg="add mod">
          <ac:chgData name="MATTHEW J BURNER" userId="bfe7411d-3e21-45c8-a84b-344f8c11d067" providerId="ADAL" clId="{F23D86DD-441D-4B3A-9CBF-52E94292C03C}" dt="2021-10-28T02:10:04.493" v="9801"/>
          <ac:spMkLst>
            <pc:docMk/>
            <pc:sldMk cId="3806148843" sldId="284"/>
            <ac:spMk id="43" creationId="{B448365E-6947-4F5E-99AD-0B021F1FD0BD}"/>
          </ac:spMkLst>
        </pc:spChg>
        <pc:spChg chg="add mod">
          <ac:chgData name="MATTHEW J BURNER" userId="bfe7411d-3e21-45c8-a84b-344f8c11d067" providerId="ADAL" clId="{F23D86DD-441D-4B3A-9CBF-52E94292C03C}" dt="2021-10-28T02:10:04.493" v="9801"/>
          <ac:spMkLst>
            <pc:docMk/>
            <pc:sldMk cId="3806148843" sldId="284"/>
            <ac:spMk id="44" creationId="{8FDB3E9C-535D-49FA-BE3F-FCE904C6BACE}"/>
          </ac:spMkLst>
        </pc:spChg>
        <pc:spChg chg="add mod">
          <ac:chgData name="MATTHEW J BURNER" userId="bfe7411d-3e21-45c8-a84b-344f8c11d067" providerId="ADAL" clId="{F23D86DD-441D-4B3A-9CBF-52E94292C03C}" dt="2021-10-28T02:10:04.493" v="9801"/>
          <ac:spMkLst>
            <pc:docMk/>
            <pc:sldMk cId="3806148843" sldId="284"/>
            <ac:spMk id="45" creationId="{309BF87D-1F78-4F00-8BB3-4D442EBDC052}"/>
          </ac:spMkLst>
        </pc:spChg>
        <pc:spChg chg="add mod">
          <ac:chgData name="MATTHEW J BURNER" userId="bfe7411d-3e21-45c8-a84b-344f8c11d067" providerId="ADAL" clId="{F23D86DD-441D-4B3A-9CBF-52E94292C03C}" dt="2021-10-28T02:10:04.493" v="9801"/>
          <ac:spMkLst>
            <pc:docMk/>
            <pc:sldMk cId="3806148843" sldId="284"/>
            <ac:spMk id="46" creationId="{860BD943-D685-4D35-9642-435E79E1A03D}"/>
          </ac:spMkLst>
        </pc:spChg>
        <pc:cxnChg chg="add del mod">
          <ac:chgData name="MATTHEW J BURNER" userId="bfe7411d-3e21-45c8-a84b-344f8c11d067" providerId="ADAL" clId="{F23D86DD-441D-4B3A-9CBF-52E94292C03C}" dt="2021-10-28T02:09:56.527" v="9800" actId="478"/>
          <ac:cxnSpMkLst>
            <pc:docMk/>
            <pc:sldMk cId="3806148843" sldId="284"/>
            <ac:cxnSpMk id="12" creationId="{DF1F5D14-12E2-4F02-AB64-7D33783376B1}"/>
          </ac:cxnSpMkLst>
        </pc:cxnChg>
        <pc:cxnChg chg="add del mod">
          <ac:chgData name="MATTHEW J BURNER" userId="bfe7411d-3e21-45c8-a84b-344f8c11d067" providerId="ADAL" clId="{F23D86DD-441D-4B3A-9CBF-52E94292C03C}" dt="2021-10-28T02:09:56.527" v="9800" actId="478"/>
          <ac:cxnSpMkLst>
            <pc:docMk/>
            <pc:sldMk cId="3806148843" sldId="284"/>
            <ac:cxnSpMk id="13" creationId="{28821531-290F-484E-8778-5C02FFA9F629}"/>
          </ac:cxnSpMkLst>
        </pc:cxnChg>
        <pc:cxnChg chg="add del mod">
          <ac:chgData name="MATTHEW J BURNER" userId="bfe7411d-3e21-45c8-a84b-344f8c11d067" providerId="ADAL" clId="{F23D86DD-441D-4B3A-9CBF-52E94292C03C}" dt="2021-10-28T02:09:56.527" v="9800" actId="478"/>
          <ac:cxnSpMkLst>
            <pc:docMk/>
            <pc:sldMk cId="3806148843" sldId="284"/>
            <ac:cxnSpMk id="14" creationId="{4D7ADCB7-291E-4253-BFB8-9C1036E78249}"/>
          </ac:cxnSpMkLst>
        </pc:cxnChg>
        <pc:cxnChg chg="add del mod">
          <ac:chgData name="MATTHEW J BURNER" userId="bfe7411d-3e21-45c8-a84b-344f8c11d067" providerId="ADAL" clId="{F23D86DD-441D-4B3A-9CBF-52E94292C03C}" dt="2021-10-28T02:09:56.527" v="9800" actId="478"/>
          <ac:cxnSpMkLst>
            <pc:docMk/>
            <pc:sldMk cId="3806148843" sldId="284"/>
            <ac:cxnSpMk id="15" creationId="{E5CF3457-7305-4C1F-B374-D55AE4BD8364}"/>
          </ac:cxnSpMkLst>
        </pc:cxnChg>
        <pc:cxnChg chg="add del mod">
          <ac:chgData name="MATTHEW J BURNER" userId="bfe7411d-3e21-45c8-a84b-344f8c11d067" providerId="ADAL" clId="{F23D86DD-441D-4B3A-9CBF-52E94292C03C}" dt="2021-10-28T02:09:56.527" v="9800" actId="478"/>
          <ac:cxnSpMkLst>
            <pc:docMk/>
            <pc:sldMk cId="3806148843" sldId="284"/>
            <ac:cxnSpMk id="16" creationId="{835EDBFB-7377-4918-869D-F6E8A7B144F3}"/>
          </ac:cxnSpMkLst>
        </pc:cxnChg>
        <pc:cxnChg chg="add del mod">
          <ac:chgData name="MATTHEW J BURNER" userId="bfe7411d-3e21-45c8-a84b-344f8c11d067" providerId="ADAL" clId="{F23D86DD-441D-4B3A-9CBF-52E94292C03C}" dt="2021-10-28T02:09:56.527" v="9800" actId="478"/>
          <ac:cxnSpMkLst>
            <pc:docMk/>
            <pc:sldMk cId="3806148843" sldId="284"/>
            <ac:cxnSpMk id="17" creationId="{BFE2A68B-C0FE-45F5-A484-187255BA4AFB}"/>
          </ac:cxnSpMkLst>
        </pc:cxnChg>
        <pc:cxnChg chg="add mod">
          <ac:chgData name="MATTHEW J BURNER" userId="bfe7411d-3e21-45c8-a84b-344f8c11d067" providerId="ADAL" clId="{F23D86DD-441D-4B3A-9CBF-52E94292C03C}" dt="2021-10-28T02:10:04.493" v="9801"/>
          <ac:cxnSpMkLst>
            <pc:docMk/>
            <pc:sldMk cId="3806148843" sldId="284"/>
            <ac:cxnSpMk id="35" creationId="{7120CB79-60E2-4D68-A2A7-699886C8317C}"/>
          </ac:cxnSpMkLst>
        </pc:cxnChg>
        <pc:cxnChg chg="add mod">
          <ac:chgData name="MATTHEW J BURNER" userId="bfe7411d-3e21-45c8-a84b-344f8c11d067" providerId="ADAL" clId="{F23D86DD-441D-4B3A-9CBF-52E94292C03C}" dt="2021-10-28T02:10:04.493" v="9801"/>
          <ac:cxnSpMkLst>
            <pc:docMk/>
            <pc:sldMk cId="3806148843" sldId="284"/>
            <ac:cxnSpMk id="36" creationId="{32CEA615-C8D9-405F-B5C4-036377E8C307}"/>
          </ac:cxnSpMkLst>
        </pc:cxnChg>
        <pc:cxnChg chg="add mod">
          <ac:chgData name="MATTHEW J BURNER" userId="bfe7411d-3e21-45c8-a84b-344f8c11d067" providerId="ADAL" clId="{F23D86DD-441D-4B3A-9CBF-52E94292C03C}" dt="2021-10-28T02:10:04.493" v="9801"/>
          <ac:cxnSpMkLst>
            <pc:docMk/>
            <pc:sldMk cId="3806148843" sldId="284"/>
            <ac:cxnSpMk id="37" creationId="{D6603DC8-75D4-491A-AA26-31D9C446D248}"/>
          </ac:cxnSpMkLst>
        </pc:cxnChg>
        <pc:cxnChg chg="add mod">
          <ac:chgData name="MATTHEW J BURNER" userId="bfe7411d-3e21-45c8-a84b-344f8c11d067" providerId="ADAL" clId="{F23D86DD-441D-4B3A-9CBF-52E94292C03C}" dt="2021-10-28T02:10:04.493" v="9801"/>
          <ac:cxnSpMkLst>
            <pc:docMk/>
            <pc:sldMk cId="3806148843" sldId="284"/>
            <ac:cxnSpMk id="38" creationId="{FC9B929B-FBE0-4643-A53D-F22C27851704}"/>
          </ac:cxnSpMkLst>
        </pc:cxnChg>
        <pc:cxnChg chg="add mod">
          <ac:chgData name="MATTHEW J BURNER" userId="bfe7411d-3e21-45c8-a84b-344f8c11d067" providerId="ADAL" clId="{F23D86DD-441D-4B3A-9CBF-52E94292C03C}" dt="2021-10-28T02:10:04.493" v="9801"/>
          <ac:cxnSpMkLst>
            <pc:docMk/>
            <pc:sldMk cId="3806148843" sldId="284"/>
            <ac:cxnSpMk id="39" creationId="{61FF30EE-59D0-4ADE-B7D7-91A3DB92A8CE}"/>
          </ac:cxnSpMkLst>
        </pc:cxnChg>
        <pc:cxnChg chg="add mod">
          <ac:chgData name="MATTHEW J BURNER" userId="bfe7411d-3e21-45c8-a84b-344f8c11d067" providerId="ADAL" clId="{F23D86DD-441D-4B3A-9CBF-52E94292C03C}" dt="2021-10-28T02:10:04.493" v="9801"/>
          <ac:cxnSpMkLst>
            <pc:docMk/>
            <pc:sldMk cId="3806148843" sldId="284"/>
            <ac:cxnSpMk id="40" creationId="{6145E7CB-9420-4B2F-ACAA-39C7AD632652}"/>
          </ac:cxnSpMkLst>
        </pc:cxnChg>
      </pc:sldChg>
      <pc:sldChg chg="modSp new mod ord modAnim">
        <pc:chgData name="MATTHEW J BURNER" userId="bfe7411d-3e21-45c8-a84b-344f8c11d067" providerId="ADAL" clId="{F23D86DD-441D-4B3A-9CBF-52E94292C03C}" dt="2021-10-28T12:34:49.412" v="15739"/>
        <pc:sldMkLst>
          <pc:docMk/>
          <pc:sldMk cId="1612081931" sldId="285"/>
        </pc:sldMkLst>
        <pc:spChg chg="mod">
          <ac:chgData name="MATTHEW J BURNER" userId="bfe7411d-3e21-45c8-a84b-344f8c11d067" providerId="ADAL" clId="{F23D86DD-441D-4B3A-9CBF-52E94292C03C}" dt="2021-10-28T02:18:29.268" v="10319" actId="14100"/>
          <ac:spMkLst>
            <pc:docMk/>
            <pc:sldMk cId="1612081931" sldId="285"/>
            <ac:spMk id="2" creationId="{D1C1668A-0B5C-40DA-BF2B-8C4716E063D7}"/>
          </ac:spMkLst>
        </pc:spChg>
        <pc:spChg chg="mod">
          <ac:chgData name="MATTHEW J BURNER" userId="bfe7411d-3e21-45c8-a84b-344f8c11d067" providerId="ADAL" clId="{F23D86DD-441D-4B3A-9CBF-52E94292C03C}" dt="2021-10-28T02:16:44.245" v="10238" actId="207"/>
          <ac:spMkLst>
            <pc:docMk/>
            <pc:sldMk cId="1612081931" sldId="285"/>
            <ac:spMk id="3" creationId="{D7135E14-F385-4A99-8892-FE1D49A7B490}"/>
          </ac:spMkLst>
        </pc:spChg>
        <pc:spChg chg="mod">
          <ac:chgData name="MATTHEW J BURNER" userId="bfe7411d-3e21-45c8-a84b-344f8c11d067" providerId="ADAL" clId="{F23D86DD-441D-4B3A-9CBF-52E94292C03C}" dt="2021-10-28T02:17:19.973" v="10285" actId="20577"/>
          <ac:spMkLst>
            <pc:docMk/>
            <pc:sldMk cId="1612081931" sldId="285"/>
            <ac:spMk id="4" creationId="{7A2612B0-08CF-448F-A1A0-0DDFD7A1A5D1}"/>
          </ac:spMkLst>
        </pc:spChg>
        <pc:spChg chg="mod">
          <ac:chgData name="MATTHEW J BURNER" userId="bfe7411d-3e21-45c8-a84b-344f8c11d067" providerId="ADAL" clId="{F23D86DD-441D-4B3A-9CBF-52E94292C03C}" dt="2021-10-28T02:17:26.141" v="10286" actId="207"/>
          <ac:spMkLst>
            <pc:docMk/>
            <pc:sldMk cId="1612081931" sldId="285"/>
            <ac:spMk id="5" creationId="{4B182F38-ECE6-45C9-A14F-18743E8DFB63}"/>
          </ac:spMkLst>
        </pc:spChg>
        <pc:spChg chg="mod">
          <ac:chgData name="MATTHEW J BURNER" userId="bfe7411d-3e21-45c8-a84b-344f8c11d067" providerId="ADAL" clId="{F23D86DD-441D-4B3A-9CBF-52E94292C03C}" dt="2021-10-28T02:17:18.557" v="10284" actId="20577"/>
          <ac:spMkLst>
            <pc:docMk/>
            <pc:sldMk cId="1612081931" sldId="285"/>
            <ac:spMk id="6" creationId="{7505CF27-AE71-4D63-9F89-44EA4F6EC6BD}"/>
          </ac:spMkLst>
        </pc:spChg>
      </pc:sldChg>
      <pc:sldChg chg="modSp new del mod">
        <pc:chgData name="MATTHEW J BURNER" userId="bfe7411d-3e21-45c8-a84b-344f8c11d067" providerId="ADAL" clId="{F23D86DD-441D-4B3A-9CBF-52E94292C03C}" dt="2021-10-28T02:14:15.414" v="9869" actId="47"/>
        <pc:sldMkLst>
          <pc:docMk/>
          <pc:sldMk cId="1760282803" sldId="285"/>
        </pc:sldMkLst>
        <pc:spChg chg="mod">
          <ac:chgData name="MATTHEW J BURNER" userId="bfe7411d-3e21-45c8-a84b-344f8c11d067" providerId="ADAL" clId="{F23D86DD-441D-4B3A-9CBF-52E94292C03C}" dt="2021-10-28T02:14:13.532" v="9868" actId="20577"/>
          <ac:spMkLst>
            <pc:docMk/>
            <pc:sldMk cId="1760282803" sldId="285"/>
            <ac:spMk id="2" creationId="{BFD55BB5-6A80-4444-AF0E-9A56E3DB77DA}"/>
          </ac:spMkLst>
        </pc:spChg>
      </pc:sldChg>
      <pc:sldChg chg="add">
        <pc:chgData name="MATTHEW J BURNER" userId="bfe7411d-3e21-45c8-a84b-344f8c11d067" providerId="ADAL" clId="{F23D86DD-441D-4B3A-9CBF-52E94292C03C}" dt="2021-10-28T02:34:44.725" v="11692"/>
        <pc:sldMkLst>
          <pc:docMk/>
          <pc:sldMk cId="1128946234" sldId="337"/>
        </pc:sldMkLst>
      </pc:sldChg>
      <pc:sldChg chg="modSp new add del mod ord">
        <pc:chgData name="MATTHEW J BURNER" userId="bfe7411d-3e21-45c8-a84b-344f8c11d067" providerId="ADAL" clId="{F23D86DD-441D-4B3A-9CBF-52E94292C03C}" dt="2021-10-28T02:46:50.935" v="12235" actId="47"/>
        <pc:sldMkLst>
          <pc:docMk/>
          <pc:sldMk cId="2852281282" sldId="338"/>
        </pc:sldMkLst>
        <pc:spChg chg="mod">
          <ac:chgData name="MATTHEW J BURNER" userId="bfe7411d-3e21-45c8-a84b-344f8c11d067" providerId="ADAL" clId="{F23D86DD-441D-4B3A-9CBF-52E94292C03C}" dt="2021-10-28T02:39:31.735" v="11860" actId="20577"/>
          <ac:spMkLst>
            <pc:docMk/>
            <pc:sldMk cId="2852281282" sldId="338"/>
            <ac:spMk id="2" creationId="{8FC55753-660D-4401-B2FB-4E18E583498C}"/>
          </ac:spMkLst>
        </pc:spChg>
      </pc:sldChg>
      <pc:sldChg chg="modSp new mod modAnim">
        <pc:chgData name="MATTHEW J BURNER" userId="bfe7411d-3e21-45c8-a84b-344f8c11d067" providerId="ADAL" clId="{F23D86DD-441D-4B3A-9CBF-52E94292C03C}" dt="2021-10-28T12:44:17.605" v="15935" actId="403"/>
        <pc:sldMkLst>
          <pc:docMk/>
          <pc:sldMk cId="368145632" sldId="339"/>
        </pc:sldMkLst>
        <pc:spChg chg="mod">
          <ac:chgData name="MATTHEW J BURNER" userId="bfe7411d-3e21-45c8-a84b-344f8c11d067" providerId="ADAL" clId="{F23D86DD-441D-4B3A-9CBF-52E94292C03C}" dt="2021-10-28T02:40:59.278" v="11890" actId="20577"/>
          <ac:spMkLst>
            <pc:docMk/>
            <pc:sldMk cId="368145632" sldId="339"/>
            <ac:spMk id="2" creationId="{048DA79D-2072-4FFD-8057-BF0651E71452}"/>
          </ac:spMkLst>
        </pc:spChg>
        <pc:spChg chg="mod">
          <ac:chgData name="MATTHEW J BURNER" userId="bfe7411d-3e21-45c8-a84b-344f8c11d067" providerId="ADAL" clId="{F23D86DD-441D-4B3A-9CBF-52E94292C03C}" dt="2021-10-28T12:44:17.605" v="15935" actId="403"/>
          <ac:spMkLst>
            <pc:docMk/>
            <pc:sldMk cId="368145632" sldId="339"/>
            <ac:spMk id="3" creationId="{BF7BD01E-BB56-496E-AAE3-C80B99E08FE8}"/>
          </ac:spMkLst>
        </pc:spChg>
      </pc:sldChg>
      <pc:sldChg chg="addSp delSp modSp new mod">
        <pc:chgData name="MATTHEW J BURNER" userId="bfe7411d-3e21-45c8-a84b-344f8c11d067" providerId="ADAL" clId="{F23D86DD-441D-4B3A-9CBF-52E94292C03C}" dt="2021-10-28T03:25:01.352" v="13263" actId="113"/>
        <pc:sldMkLst>
          <pc:docMk/>
          <pc:sldMk cId="2392454734" sldId="340"/>
        </pc:sldMkLst>
        <pc:spChg chg="mod">
          <ac:chgData name="MATTHEW J BURNER" userId="bfe7411d-3e21-45c8-a84b-344f8c11d067" providerId="ADAL" clId="{F23D86DD-441D-4B3A-9CBF-52E94292C03C}" dt="2021-10-28T02:48:47.382" v="12312" actId="14100"/>
          <ac:spMkLst>
            <pc:docMk/>
            <pc:sldMk cId="2392454734" sldId="340"/>
            <ac:spMk id="2" creationId="{7501A185-722E-478D-B6CF-CA8E38468E23}"/>
          </ac:spMkLst>
        </pc:spChg>
        <pc:spChg chg="del">
          <ac:chgData name="MATTHEW J BURNER" userId="bfe7411d-3e21-45c8-a84b-344f8c11d067" providerId="ADAL" clId="{F23D86DD-441D-4B3A-9CBF-52E94292C03C}" dt="2021-10-28T02:51:37.316" v="12313" actId="478"/>
          <ac:spMkLst>
            <pc:docMk/>
            <pc:sldMk cId="2392454734" sldId="340"/>
            <ac:spMk id="3" creationId="{5256AF3C-C5DB-45D3-8ECD-8FE4A4224BB0}"/>
          </ac:spMkLst>
        </pc:spChg>
        <pc:spChg chg="add mod">
          <ac:chgData name="MATTHEW J BURNER" userId="bfe7411d-3e21-45c8-a84b-344f8c11d067" providerId="ADAL" clId="{F23D86DD-441D-4B3A-9CBF-52E94292C03C}" dt="2021-10-28T03:00:17.365" v="12711" actId="1076"/>
          <ac:spMkLst>
            <pc:docMk/>
            <pc:sldMk cId="2392454734" sldId="340"/>
            <ac:spMk id="6" creationId="{A061F34B-B99B-40FC-85F6-23AE202EB00F}"/>
          </ac:spMkLst>
        </pc:spChg>
        <pc:spChg chg="add mod">
          <ac:chgData name="MATTHEW J BURNER" userId="bfe7411d-3e21-45c8-a84b-344f8c11d067" providerId="ADAL" clId="{F23D86DD-441D-4B3A-9CBF-52E94292C03C}" dt="2021-10-28T03:00:22.766" v="12712" actId="1076"/>
          <ac:spMkLst>
            <pc:docMk/>
            <pc:sldMk cId="2392454734" sldId="340"/>
            <ac:spMk id="7" creationId="{A17E71BF-4D57-4D8D-B2C4-5B4A0DD723AB}"/>
          </ac:spMkLst>
        </pc:spChg>
        <pc:graphicFrameChg chg="add del mod modGraphic">
          <ac:chgData name="MATTHEW J BURNER" userId="bfe7411d-3e21-45c8-a84b-344f8c11d067" providerId="ADAL" clId="{F23D86DD-441D-4B3A-9CBF-52E94292C03C}" dt="2021-10-28T03:24:59.351" v="13262" actId="113"/>
          <ac:graphicFrameMkLst>
            <pc:docMk/>
            <pc:sldMk cId="2392454734" sldId="340"/>
            <ac:graphicFrameMk id="4" creationId="{B4DADDD1-993D-4FEB-9D4F-BA2B45769CDF}"/>
          </ac:graphicFrameMkLst>
        </pc:graphicFrameChg>
        <pc:graphicFrameChg chg="add mod modGraphic">
          <ac:chgData name="MATTHEW J BURNER" userId="bfe7411d-3e21-45c8-a84b-344f8c11d067" providerId="ADAL" clId="{F23D86DD-441D-4B3A-9CBF-52E94292C03C}" dt="2021-10-28T03:25:01.352" v="13263" actId="113"/>
          <ac:graphicFrameMkLst>
            <pc:docMk/>
            <pc:sldMk cId="2392454734" sldId="340"/>
            <ac:graphicFrameMk id="5" creationId="{F6BD0D2E-D0DE-4DD6-84EA-CBFCF72A57ED}"/>
          </ac:graphicFrameMkLst>
        </pc:graphicFrameChg>
      </pc:sldChg>
      <pc:sldChg chg="addSp delSp modSp new mod">
        <pc:chgData name="MATTHEW J BURNER" userId="bfe7411d-3e21-45c8-a84b-344f8c11d067" providerId="ADAL" clId="{F23D86DD-441D-4B3A-9CBF-52E94292C03C}" dt="2021-10-28T03:24:47.513" v="13261" actId="113"/>
        <pc:sldMkLst>
          <pc:docMk/>
          <pc:sldMk cId="2772519565" sldId="341"/>
        </pc:sldMkLst>
        <pc:spChg chg="mod">
          <ac:chgData name="MATTHEW J BURNER" userId="bfe7411d-3e21-45c8-a84b-344f8c11d067" providerId="ADAL" clId="{F23D86DD-441D-4B3A-9CBF-52E94292C03C}" dt="2021-10-28T03:24:31.117" v="13255" actId="14100"/>
          <ac:spMkLst>
            <pc:docMk/>
            <pc:sldMk cId="2772519565" sldId="341"/>
            <ac:spMk id="2" creationId="{1BA36997-211F-49DE-A94C-AEAC4DE74CDC}"/>
          </ac:spMkLst>
        </pc:spChg>
        <pc:spChg chg="del">
          <ac:chgData name="MATTHEW J BURNER" userId="bfe7411d-3e21-45c8-a84b-344f8c11d067" providerId="ADAL" clId="{F23D86DD-441D-4B3A-9CBF-52E94292C03C}" dt="2021-10-28T03:18:22.974" v="12948" actId="478"/>
          <ac:spMkLst>
            <pc:docMk/>
            <pc:sldMk cId="2772519565" sldId="341"/>
            <ac:spMk id="3" creationId="{1DD5F118-4D38-41A4-946B-BDA711C62361}"/>
          </ac:spMkLst>
        </pc:spChg>
        <pc:graphicFrameChg chg="add mod modGraphic">
          <ac:chgData name="MATTHEW J BURNER" userId="bfe7411d-3e21-45c8-a84b-344f8c11d067" providerId="ADAL" clId="{F23D86DD-441D-4B3A-9CBF-52E94292C03C}" dt="2021-10-28T03:24:42.160" v="13258" actId="113"/>
          <ac:graphicFrameMkLst>
            <pc:docMk/>
            <pc:sldMk cId="2772519565" sldId="341"/>
            <ac:graphicFrameMk id="4" creationId="{7699A554-CA35-44AD-957D-D1678884CE9F}"/>
          </ac:graphicFrameMkLst>
        </pc:graphicFrameChg>
        <pc:graphicFrameChg chg="add mod modGraphic">
          <ac:chgData name="MATTHEW J BURNER" userId="bfe7411d-3e21-45c8-a84b-344f8c11d067" providerId="ADAL" clId="{F23D86DD-441D-4B3A-9CBF-52E94292C03C}" dt="2021-10-28T03:24:47.513" v="13261" actId="113"/>
          <ac:graphicFrameMkLst>
            <pc:docMk/>
            <pc:sldMk cId="2772519565" sldId="341"/>
            <ac:graphicFrameMk id="5" creationId="{84F669BD-E404-43A2-BEDB-998434FDB73F}"/>
          </ac:graphicFrameMkLst>
        </pc:graphicFrameChg>
      </pc:sldChg>
      <pc:sldChg chg="addSp delSp modSp new mod modAnim">
        <pc:chgData name="MATTHEW J BURNER" userId="bfe7411d-3e21-45c8-a84b-344f8c11d067" providerId="ADAL" clId="{F23D86DD-441D-4B3A-9CBF-52E94292C03C}" dt="2021-10-28T03:34:42.147" v="13809"/>
        <pc:sldMkLst>
          <pc:docMk/>
          <pc:sldMk cId="1525508862" sldId="342"/>
        </pc:sldMkLst>
        <pc:spChg chg="mod">
          <ac:chgData name="MATTHEW J BURNER" userId="bfe7411d-3e21-45c8-a84b-344f8c11d067" providerId="ADAL" clId="{F23D86DD-441D-4B3A-9CBF-52E94292C03C}" dt="2021-10-28T03:25:47.496" v="13356" actId="14100"/>
          <ac:spMkLst>
            <pc:docMk/>
            <pc:sldMk cId="1525508862" sldId="342"/>
            <ac:spMk id="2" creationId="{ACB960D8-167B-4596-84BE-BF3F0F2B740F}"/>
          </ac:spMkLst>
        </pc:spChg>
        <pc:spChg chg="del">
          <ac:chgData name="MATTHEW J BURNER" userId="bfe7411d-3e21-45c8-a84b-344f8c11d067" providerId="ADAL" clId="{F23D86DD-441D-4B3A-9CBF-52E94292C03C}" dt="2021-10-28T03:26:16.491" v="13357" actId="478"/>
          <ac:spMkLst>
            <pc:docMk/>
            <pc:sldMk cId="1525508862" sldId="342"/>
            <ac:spMk id="3" creationId="{FE902DA2-8B92-495A-81FA-EDC0493756B6}"/>
          </ac:spMkLst>
        </pc:spChg>
        <pc:spChg chg="add mod">
          <ac:chgData name="MATTHEW J BURNER" userId="bfe7411d-3e21-45c8-a84b-344f8c11d067" providerId="ADAL" clId="{F23D86DD-441D-4B3A-9CBF-52E94292C03C}" dt="2021-10-28T03:34:39.398" v="13808" actId="13822"/>
          <ac:spMkLst>
            <pc:docMk/>
            <pc:sldMk cId="1525508862" sldId="342"/>
            <ac:spMk id="7" creationId="{8938B2C5-7072-4AAC-B93E-C8B3CE0B0800}"/>
          </ac:spMkLst>
        </pc:spChg>
        <pc:graphicFrameChg chg="add del mod">
          <ac:chgData name="MATTHEW J BURNER" userId="bfe7411d-3e21-45c8-a84b-344f8c11d067" providerId="ADAL" clId="{F23D86DD-441D-4B3A-9CBF-52E94292C03C}" dt="2021-10-28T03:29:04.983" v="13363" actId="478"/>
          <ac:graphicFrameMkLst>
            <pc:docMk/>
            <pc:sldMk cId="1525508862" sldId="342"/>
            <ac:graphicFrameMk id="4" creationId="{DB532FD4-67BE-4510-B2A3-4B12BB54F3E3}"/>
          </ac:graphicFrameMkLst>
        </pc:graphicFrameChg>
        <pc:graphicFrameChg chg="add mod modGraphic">
          <ac:chgData name="MATTHEW J BURNER" userId="bfe7411d-3e21-45c8-a84b-344f8c11d067" providerId="ADAL" clId="{F23D86DD-441D-4B3A-9CBF-52E94292C03C}" dt="2021-10-28T03:32:50.734" v="13665" actId="2711"/>
          <ac:graphicFrameMkLst>
            <pc:docMk/>
            <pc:sldMk cId="1525508862" sldId="342"/>
            <ac:graphicFrameMk id="5" creationId="{1C9263B5-BBEA-4326-BB85-A46E3E7F9539}"/>
          </ac:graphicFrameMkLst>
        </pc:graphicFrameChg>
        <pc:graphicFrameChg chg="add mod modGraphic">
          <ac:chgData name="MATTHEW J BURNER" userId="bfe7411d-3e21-45c8-a84b-344f8c11d067" providerId="ADAL" clId="{F23D86DD-441D-4B3A-9CBF-52E94292C03C}" dt="2021-10-28T03:32:47.169" v="13664" actId="2711"/>
          <ac:graphicFrameMkLst>
            <pc:docMk/>
            <pc:sldMk cId="1525508862" sldId="342"/>
            <ac:graphicFrameMk id="6" creationId="{E6A50B76-FA22-4CC9-A65D-3B5722633C5F}"/>
          </ac:graphicFrameMkLst>
        </pc:graphicFrameChg>
      </pc:sldChg>
      <pc:sldChg chg="modSp new mod">
        <pc:chgData name="MATTHEW J BURNER" userId="bfe7411d-3e21-45c8-a84b-344f8c11d067" providerId="ADAL" clId="{F23D86DD-441D-4B3A-9CBF-52E94292C03C}" dt="2021-10-28T03:35:16.437" v="13890" actId="122"/>
        <pc:sldMkLst>
          <pc:docMk/>
          <pc:sldMk cId="344216542" sldId="343"/>
        </pc:sldMkLst>
        <pc:spChg chg="mod">
          <ac:chgData name="MATTHEW J BURNER" userId="bfe7411d-3e21-45c8-a84b-344f8c11d067" providerId="ADAL" clId="{F23D86DD-441D-4B3A-9CBF-52E94292C03C}" dt="2021-10-28T03:35:16.437" v="13890" actId="122"/>
          <ac:spMkLst>
            <pc:docMk/>
            <pc:sldMk cId="344216542" sldId="343"/>
            <ac:spMk id="2" creationId="{258E8518-43F5-40F3-9D21-97A870DBACF3}"/>
          </ac:spMkLst>
        </pc:spChg>
      </pc:sldChg>
      <pc:sldChg chg="new del">
        <pc:chgData name="MATTHEW J BURNER" userId="bfe7411d-3e21-45c8-a84b-344f8c11d067" providerId="ADAL" clId="{F23D86DD-441D-4B3A-9CBF-52E94292C03C}" dt="2021-10-28T03:35:50.781" v="13892" actId="680"/>
        <pc:sldMkLst>
          <pc:docMk/>
          <pc:sldMk cId="1638468249" sldId="344"/>
        </pc:sldMkLst>
      </pc:sldChg>
      <pc:sldChg chg="modSp new mod">
        <pc:chgData name="MATTHEW J BURNER" userId="bfe7411d-3e21-45c8-a84b-344f8c11d067" providerId="ADAL" clId="{F23D86DD-441D-4B3A-9CBF-52E94292C03C}" dt="2021-10-28T03:38:20.385" v="14262" actId="5793"/>
        <pc:sldMkLst>
          <pc:docMk/>
          <pc:sldMk cId="4181431531" sldId="344"/>
        </pc:sldMkLst>
        <pc:spChg chg="mod">
          <ac:chgData name="MATTHEW J BURNER" userId="bfe7411d-3e21-45c8-a84b-344f8c11d067" providerId="ADAL" clId="{F23D86DD-441D-4B3A-9CBF-52E94292C03C}" dt="2021-10-28T03:36:01.781" v="13902" actId="20577"/>
          <ac:spMkLst>
            <pc:docMk/>
            <pc:sldMk cId="4181431531" sldId="344"/>
            <ac:spMk id="2" creationId="{396AE7CA-CC60-4058-9555-A4E381F65F71}"/>
          </ac:spMkLst>
        </pc:spChg>
        <pc:spChg chg="mod">
          <ac:chgData name="MATTHEW J BURNER" userId="bfe7411d-3e21-45c8-a84b-344f8c11d067" providerId="ADAL" clId="{F23D86DD-441D-4B3A-9CBF-52E94292C03C}" dt="2021-10-28T03:38:20.385" v="14262" actId="5793"/>
          <ac:spMkLst>
            <pc:docMk/>
            <pc:sldMk cId="4181431531" sldId="344"/>
            <ac:spMk id="3" creationId="{F969BAAB-9704-4BFF-A524-10A6CD03B711}"/>
          </ac:spMkLst>
        </pc:spChg>
      </pc:sldChg>
      <pc:sldChg chg="modSp new mod">
        <pc:chgData name="MATTHEW J BURNER" userId="bfe7411d-3e21-45c8-a84b-344f8c11d067" providerId="ADAL" clId="{F23D86DD-441D-4B3A-9CBF-52E94292C03C}" dt="2021-10-28T03:42:18.877" v="14653" actId="20577"/>
        <pc:sldMkLst>
          <pc:docMk/>
          <pc:sldMk cId="147614334" sldId="345"/>
        </pc:sldMkLst>
        <pc:spChg chg="mod">
          <ac:chgData name="MATTHEW J BURNER" userId="bfe7411d-3e21-45c8-a84b-344f8c11d067" providerId="ADAL" clId="{F23D86DD-441D-4B3A-9CBF-52E94292C03C}" dt="2021-10-28T03:38:38.036" v="14268" actId="20577"/>
          <ac:spMkLst>
            <pc:docMk/>
            <pc:sldMk cId="147614334" sldId="345"/>
            <ac:spMk id="2" creationId="{6D19A3A1-6393-47E7-9C88-4ACE2D31C3B1}"/>
          </ac:spMkLst>
        </pc:spChg>
        <pc:spChg chg="mod">
          <ac:chgData name="MATTHEW J BURNER" userId="bfe7411d-3e21-45c8-a84b-344f8c11d067" providerId="ADAL" clId="{F23D86DD-441D-4B3A-9CBF-52E94292C03C}" dt="2021-10-28T03:42:18.877" v="14653" actId="20577"/>
          <ac:spMkLst>
            <pc:docMk/>
            <pc:sldMk cId="147614334" sldId="345"/>
            <ac:spMk id="3" creationId="{0C5A6199-0D1F-4A26-8029-5F6B6D3784D3}"/>
          </ac:spMkLst>
        </pc:spChg>
      </pc:sldChg>
      <pc:sldChg chg="addSp delSp modSp new mod">
        <pc:chgData name="MATTHEW J BURNER" userId="bfe7411d-3e21-45c8-a84b-344f8c11d067" providerId="ADAL" clId="{F23D86DD-441D-4B3A-9CBF-52E94292C03C}" dt="2021-10-28T03:44:41.827" v="14676" actId="113"/>
        <pc:sldMkLst>
          <pc:docMk/>
          <pc:sldMk cId="547507259" sldId="346"/>
        </pc:sldMkLst>
        <pc:spChg chg="mod">
          <ac:chgData name="MATTHEW J BURNER" userId="bfe7411d-3e21-45c8-a84b-344f8c11d067" providerId="ADAL" clId="{F23D86DD-441D-4B3A-9CBF-52E94292C03C}" dt="2021-10-28T03:43:39.269" v="14661" actId="20577"/>
          <ac:spMkLst>
            <pc:docMk/>
            <pc:sldMk cId="547507259" sldId="346"/>
            <ac:spMk id="2" creationId="{20A82B09-D920-4588-886C-1210467BFDDE}"/>
          </ac:spMkLst>
        </pc:spChg>
        <pc:spChg chg="del">
          <ac:chgData name="MATTHEW J BURNER" userId="bfe7411d-3e21-45c8-a84b-344f8c11d067" providerId="ADAL" clId="{F23D86DD-441D-4B3A-9CBF-52E94292C03C}" dt="2021-10-28T03:43:53.690" v="14662" actId="478"/>
          <ac:spMkLst>
            <pc:docMk/>
            <pc:sldMk cId="547507259" sldId="346"/>
            <ac:spMk id="3" creationId="{56C9A615-088E-4058-8477-5C0E2A08A717}"/>
          </ac:spMkLst>
        </pc:spChg>
        <pc:graphicFrameChg chg="add mod modGraphic">
          <ac:chgData name="MATTHEW J BURNER" userId="bfe7411d-3e21-45c8-a84b-344f8c11d067" providerId="ADAL" clId="{F23D86DD-441D-4B3A-9CBF-52E94292C03C}" dt="2021-10-28T03:44:41.827" v="14676" actId="113"/>
          <ac:graphicFrameMkLst>
            <pc:docMk/>
            <pc:sldMk cId="547507259" sldId="346"/>
            <ac:graphicFrameMk id="4" creationId="{D728C429-8D58-4F74-8657-BB7CD6498DE8}"/>
          </ac:graphicFrameMkLst>
        </pc:graphicFrameChg>
      </pc:sldChg>
      <pc:sldChg chg="new del">
        <pc:chgData name="MATTHEW J BURNER" userId="bfe7411d-3e21-45c8-a84b-344f8c11d067" providerId="ADAL" clId="{F23D86DD-441D-4B3A-9CBF-52E94292C03C}" dt="2021-10-28T03:43:34.002" v="14655" actId="680"/>
        <pc:sldMkLst>
          <pc:docMk/>
          <pc:sldMk cId="3779552335" sldId="346"/>
        </pc:sldMkLst>
      </pc:sldChg>
      <pc:sldChg chg="modSp new mod">
        <pc:chgData name="MATTHEW J BURNER" userId="bfe7411d-3e21-45c8-a84b-344f8c11d067" providerId="ADAL" clId="{F23D86DD-441D-4B3A-9CBF-52E94292C03C}" dt="2021-10-28T12:45:09.113" v="15997" actId="122"/>
        <pc:sldMkLst>
          <pc:docMk/>
          <pc:sldMk cId="1326413467" sldId="347"/>
        </pc:sldMkLst>
        <pc:spChg chg="mod">
          <ac:chgData name="MATTHEW J BURNER" userId="bfe7411d-3e21-45c8-a84b-344f8c11d067" providerId="ADAL" clId="{F23D86DD-441D-4B3A-9CBF-52E94292C03C}" dt="2021-10-28T12:45:09.113" v="15997" actId="122"/>
          <ac:spMkLst>
            <pc:docMk/>
            <pc:sldMk cId="1326413467" sldId="347"/>
            <ac:spMk id="2" creationId="{9579DEC3-E226-4DD8-977A-5F8C10F1881D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8:47:20.75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1,'4'0,"1"1,-1 0,0 0,0 0,1 1,-1-1,0 1,0 0,0 0,-1 0,1 1,0-1,-1 1,1 0,-1 0,0 0,0 1,-1-1,1 1,0-1,2 7,7 11,-2 0,15 41,-14-35,51 130,38 89,-64-148,-16-48,2 0,2-1,32 46,17 9,-46-59,-23-40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8:47:23.12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1,'1'3,"1"1,-1-1,1 0,0 0,-1 1,1-1,3 3,4 7,-2-2,-1 1,0-1,-1 1,-1 0,1 0,-2 1,0-1,0 1,-1-1,0 24,0-8,0 1,14 52,-4-21,-3-19,2-1,1-1,36 76,-34-85,135 317,-96-200,-51-142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ke and shoreline at sunset of UW-Madison campu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" y="0"/>
            <a:ext cx="121871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8727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02660"/>
            <a:ext cx="9144000" cy="148738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2370"/>
            <a:ext cx="10515600" cy="6409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4867"/>
            <a:ext cx="10515600" cy="50489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C82-A379-4545-9012-2E0C55996908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C82-A379-4545-9012-2E0C55996908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91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096"/>
            <a:ext cx="10515600" cy="6836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30596"/>
            <a:ext cx="5181600" cy="50232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30596"/>
            <a:ext cx="5181600" cy="50232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C82-A379-4545-9012-2E0C55996908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78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79463"/>
            <a:ext cx="10515600" cy="640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6841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93720"/>
            <a:ext cx="5157787" cy="40959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6841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93720"/>
            <a:ext cx="5183188" cy="40959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C82-A379-4545-9012-2E0C55996908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7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462"/>
            <a:ext cx="10515600" cy="6152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C82-A379-4545-9012-2E0C55996908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C82-A379-4545-9012-2E0C55996908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7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8F5D0A-0799-4289-AEC8-6510A98307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36733"/>
            <a:ext cx="10515600" cy="666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30594"/>
            <a:ext cx="10515600" cy="4929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92C82-A379-4545-9012-2E0C55996908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DE6D7-F04D-7741-82FC-941AB368F7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9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68">
          <p15:clr>
            <a:srgbClr val="F26B43"/>
          </p15:clr>
        </p15:guide>
        <p15:guide id="3" orient="horz" pos="600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customXml" Target="../ink/ink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0.png"/><Relationship Id="rId5" Type="http://schemas.openxmlformats.org/officeDocument/2006/relationships/customXml" Target="../ink/ink1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Explorando el sistema de los sustantivos y adjetivos en el asturiano central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/>
              <a:t>Matthew "Mateo" Burner</a:t>
            </a:r>
          </a:p>
          <a:p>
            <a:r>
              <a:rPr lang="es-CO" dirty="0"/>
              <a:t>La Universidad de Wisconsin-Madison</a:t>
            </a:r>
          </a:p>
          <a:p>
            <a:r>
              <a:rPr lang="es-CO" dirty="0"/>
              <a:t>mburner@wisc.edu</a:t>
            </a:r>
            <a:endParaRPr lang="en-US" dirty="0"/>
          </a:p>
        </p:txBody>
      </p:sp>
      <p:pic>
        <p:nvPicPr>
          <p:cNvPr id="5" name="Picture 4" descr="A picture containing qr code&#10;&#10;Description automatically generated">
            <a:extLst>
              <a:ext uri="{FF2B5EF4-FFF2-40B4-BE49-F238E27FC236}">
                <a16:creationId xmlns:a16="http://schemas.microsoft.com/office/drawing/2014/main" id="{3CA89AF5-5B0D-446C-9F7B-64A3F4416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173" y="5449130"/>
            <a:ext cx="2785654" cy="77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0B3E8-E87D-4F5D-91D2-A9B4ED573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03306"/>
          </a:xfrm>
        </p:spPr>
        <p:txBody>
          <a:bodyPr>
            <a:normAutofit fontScale="90000"/>
          </a:bodyPr>
          <a:lstStyle/>
          <a:p>
            <a:r>
              <a:rPr lang="es-CO" dirty="0"/>
              <a:t>I. El comienzo</a:t>
            </a:r>
            <a:br>
              <a:rPr lang="es-CO" dirty="0"/>
            </a:br>
            <a:r>
              <a:rPr lang="es-CO" sz="2200" dirty="0"/>
              <a:t>(recopilados de ALlA, 2001; Arias Cabal, 2015; </a:t>
            </a:r>
            <a:r>
              <a:rPr lang="es-CO" sz="2200" dirty="0" err="1"/>
              <a:t>d'Andrés</a:t>
            </a:r>
            <a:r>
              <a:rPr lang="es-CO" sz="2200" dirty="0"/>
              <a:t>, 1993)</a:t>
            </a:r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78775EF-B1D5-4423-B96B-84EA2B332B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934513"/>
              </p:ext>
            </p:extLst>
          </p:nvPr>
        </p:nvGraphicFramePr>
        <p:xfrm>
          <a:off x="838200" y="1541087"/>
          <a:ext cx="10515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28731935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9851085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57352256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8041321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CO" cap="small" baseline="0" dirty="0"/>
                        <a:t>incontable</a:t>
                      </a:r>
                      <a:endParaRPr lang="en-US" cap="small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cap="small" baseline="0" dirty="0"/>
                        <a:t>(in)contable</a:t>
                      </a:r>
                      <a:endParaRPr lang="en-US" cap="small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856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u="sng" dirty="0"/>
                        <a:t>asturiano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u="sng" dirty="0"/>
                        <a:t>español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u="sng" dirty="0"/>
                        <a:t>asturiano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u="sng" dirty="0"/>
                        <a:t>español</a:t>
                      </a:r>
                      <a:endParaRPr lang="en-US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333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b="1" dirty="0"/>
                        <a:t>agua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i="1" dirty="0"/>
                        <a:t>agua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 err="1"/>
                        <a:t>figu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i="1" dirty="0"/>
                        <a:t>higo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757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b="1" dirty="0" err="1"/>
                        <a:t>vinu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i="1" dirty="0"/>
                        <a:t>vino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/>
                        <a:t>fueya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i="1" dirty="0"/>
                        <a:t>hoja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886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b="1" dirty="0" err="1"/>
                        <a:t>lleche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i="1" dirty="0"/>
                        <a:t>leche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/>
                        <a:t>piedra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i="1" dirty="0"/>
                        <a:t>piedra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909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b="1" dirty="0" err="1"/>
                        <a:t>maera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i="1" dirty="0"/>
                        <a:t>madera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/>
                        <a:t>papel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i="1" dirty="0"/>
                        <a:t>papel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449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b="1" dirty="0" err="1"/>
                        <a:t>xente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i="1" dirty="0"/>
                        <a:t>gente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/>
                        <a:t>monte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i="1" dirty="0"/>
                        <a:t>montaña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224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b="1" dirty="0"/>
                        <a:t>ropa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i="1" dirty="0"/>
                        <a:t>ropa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 err="1"/>
                        <a:t>güesu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i="1" dirty="0"/>
                        <a:t>hueso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0458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CO" dirty="0"/>
                        <a:t>solo concordancia neutra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dirty="0"/>
                        <a:t>concordancia neutra o completa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65257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B87B0E5-0C0A-428C-91C8-C108FAC9FF41}"/>
              </a:ext>
            </a:extLst>
          </p:cNvPr>
          <p:cNvSpPr/>
          <p:nvPr/>
        </p:nvSpPr>
        <p:spPr>
          <a:xfrm>
            <a:off x="838200" y="1541087"/>
            <a:ext cx="5257800" cy="333756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78DB39-15E6-4FA8-BA15-73E424887EDC}"/>
              </a:ext>
            </a:extLst>
          </p:cNvPr>
          <p:cNvSpPr/>
          <p:nvPr/>
        </p:nvSpPr>
        <p:spPr>
          <a:xfrm>
            <a:off x="6096000" y="1541087"/>
            <a:ext cx="5257800" cy="333756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A34D1-45F3-4759-B533-1B9A2F60F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40936"/>
          </a:xfrm>
        </p:spPr>
        <p:txBody>
          <a:bodyPr>
            <a:normAutofit fontScale="90000"/>
          </a:bodyPr>
          <a:lstStyle/>
          <a:p>
            <a:r>
              <a:rPr lang="es-CO" dirty="0"/>
              <a:t>I. El comienzo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051CF6-CC01-4576-9689-A4063469C68A}"/>
              </a:ext>
            </a:extLst>
          </p:cNvPr>
          <p:cNvSpPr txBox="1"/>
          <p:nvPr/>
        </p:nvSpPr>
        <p:spPr>
          <a:xfrm>
            <a:off x="4108268" y="2044005"/>
            <a:ext cx="3944984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800" i="1" dirty="0"/>
              <a:t>sustantivo </a:t>
            </a:r>
            <a:br>
              <a:rPr lang="es-CO" sz="2800" i="1" dirty="0"/>
            </a:br>
            <a:r>
              <a:rPr lang="es-CO" sz="2800" i="1" dirty="0"/>
              <a:t>incontable</a:t>
            </a:r>
            <a:br>
              <a:rPr lang="es-CO" sz="2800" i="1" dirty="0"/>
            </a:br>
            <a:r>
              <a:rPr lang="es-CO" sz="2800" b="1" dirty="0"/>
              <a:t>sidra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988D6D-376D-4740-8D94-A8FF3B00E7C2}"/>
              </a:ext>
            </a:extLst>
          </p:cNvPr>
          <p:cNvSpPr txBox="1"/>
          <p:nvPr/>
        </p:nvSpPr>
        <p:spPr>
          <a:xfrm>
            <a:off x="1024346" y="2044005"/>
            <a:ext cx="2250077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800" i="1" dirty="0"/>
              <a:t>adjetivo</a:t>
            </a:r>
            <a:br>
              <a:rPr lang="es-CO" sz="2800" i="1" dirty="0"/>
            </a:br>
            <a:r>
              <a:rPr lang="es-CO" sz="2800" i="1" dirty="0"/>
              <a:t>prenominal</a:t>
            </a:r>
            <a:br>
              <a:rPr lang="es-CO" sz="2800" i="1" dirty="0"/>
            </a:br>
            <a:r>
              <a:rPr lang="es-CO" sz="2800" b="1" dirty="0"/>
              <a:t>fresca</a:t>
            </a:r>
            <a:endParaRPr lang="en-US" sz="28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09CB99-5EF4-4C19-B5FC-769C180D8790}"/>
              </a:ext>
            </a:extLst>
          </p:cNvPr>
          <p:cNvSpPr txBox="1"/>
          <p:nvPr/>
        </p:nvSpPr>
        <p:spPr>
          <a:xfrm>
            <a:off x="8795656" y="2044005"/>
            <a:ext cx="2340428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800" i="1" dirty="0"/>
              <a:t>adjetivo</a:t>
            </a:r>
            <a:br>
              <a:rPr lang="es-CO" sz="2800" i="1" dirty="0"/>
            </a:br>
            <a:r>
              <a:rPr lang="es-CO" sz="2800" i="1" dirty="0"/>
              <a:t>posnominal</a:t>
            </a:r>
            <a:br>
              <a:rPr lang="es-CO" sz="2800" i="1" dirty="0"/>
            </a:br>
            <a:r>
              <a:rPr lang="es-CO" sz="2800" b="1" dirty="0"/>
              <a:t>fresco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1F4079-8B9D-485C-A1F6-0D7FFEBF60FB}"/>
              </a:ext>
            </a:extLst>
          </p:cNvPr>
          <p:cNvSpPr txBox="1"/>
          <p:nvPr/>
        </p:nvSpPr>
        <p:spPr>
          <a:xfrm>
            <a:off x="8795655" y="4385226"/>
            <a:ext cx="2340429" cy="95410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800" i="1" dirty="0"/>
              <a:t>concordancia</a:t>
            </a:r>
          </a:p>
          <a:p>
            <a:pPr algn="ctr"/>
            <a:r>
              <a:rPr lang="es-CO" sz="2800" i="1" dirty="0"/>
              <a:t>neutra</a:t>
            </a:r>
            <a:endParaRPr lang="en-US" sz="28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2671AD-AF96-4AFC-9688-554B5999C61C}"/>
              </a:ext>
            </a:extLst>
          </p:cNvPr>
          <p:cNvSpPr txBox="1"/>
          <p:nvPr/>
        </p:nvSpPr>
        <p:spPr>
          <a:xfrm>
            <a:off x="655165" y="4390172"/>
            <a:ext cx="2988439" cy="95410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800" i="1" dirty="0"/>
              <a:t>concordancia de</a:t>
            </a:r>
          </a:p>
          <a:p>
            <a:pPr algn="ctr"/>
            <a:r>
              <a:rPr lang="es-CO" sz="2800" i="1" dirty="0"/>
              <a:t>género</a:t>
            </a:r>
            <a:endParaRPr lang="en-US" sz="2800" i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FEB235-462E-44B0-A3EB-196BE7CD4294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9965870" y="3429000"/>
            <a:ext cx="0" cy="956226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92A20D-824E-45A0-A01D-2CEEFB87F4EC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>
            <a:off x="2149385" y="3429000"/>
            <a:ext cx="0" cy="961172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38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DA79D-2072-4FFD-8057-BF0651E71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I. El comienzo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BD01E-BB56-496E-AAE3-C80B99E08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224867"/>
            <a:ext cx="11803223" cy="50489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CO" sz="3200" dirty="0"/>
          </a:p>
          <a:p>
            <a:pPr marL="0" indent="0" algn="ctr">
              <a:buNone/>
            </a:pPr>
            <a:endParaRPr lang="es-CO" sz="3200" dirty="0"/>
          </a:p>
          <a:p>
            <a:pPr marL="0" indent="0" algn="ctr">
              <a:buNone/>
            </a:pPr>
            <a:r>
              <a:rPr lang="es-CO" sz="2400" dirty="0"/>
              <a:t>¡Yo estoy en el proceso de poner esto a prueba!</a:t>
            </a:r>
          </a:p>
          <a:p>
            <a:pPr marL="0" indent="0" algn="ctr">
              <a:buNone/>
            </a:pPr>
            <a:endParaRPr lang="es-CO" sz="2400" dirty="0"/>
          </a:p>
          <a:p>
            <a:pPr marL="0" indent="0" algn="ctr">
              <a:buNone/>
            </a:pPr>
            <a:r>
              <a:rPr lang="es-CO" sz="2400" dirty="0"/>
              <a:t>o sea…</a:t>
            </a:r>
          </a:p>
          <a:p>
            <a:pPr marL="0" indent="0" algn="ctr">
              <a:buNone/>
            </a:pPr>
            <a:endParaRPr lang="es-CO" sz="2400" dirty="0"/>
          </a:p>
          <a:p>
            <a:pPr marL="0" indent="0" algn="ctr">
              <a:buNone/>
            </a:pPr>
            <a:r>
              <a:rPr lang="es-CO" sz="3200" dirty="0"/>
              <a:t>¿Es tan restrictivo el fenómeno del neutro de materia?</a:t>
            </a:r>
          </a:p>
          <a:p>
            <a:pPr marL="0" indent="0" algn="ctr">
              <a:buNone/>
            </a:pPr>
            <a:r>
              <a:rPr lang="es-CO" sz="3200" dirty="0"/>
              <a:t>¿Es verdad que hay incontables que solo muestran una concordancia neutra de esta forma?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14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9DEC3-E226-4DD8-977A-5F8C10F18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¡Unos datos nuevos!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E10F3-02FE-4B85-BE99-F2BDA543BB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13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38BCB-635E-401B-AE58-4FE61028F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03306"/>
          </a:xfrm>
        </p:spPr>
        <p:txBody>
          <a:bodyPr>
            <a:normAutofit fontScale="90000"/>
          </a:bodyPr>
          <a:lstStyle/>
          <a:p>
            <a:r>
              <a:rPr lang="es-CO" dirty="0"/>
              <a:t>II. Unos datos nuevos</a:t>
            </a:r>
            <a:br>
              <a:rPr lang="es-CO" dirty="0"/>
            </a:br>
            <a:r>
              <a:rPr lang="es-CO" sz="2200" dirty="0"/>
              <a:t>(Burner, --)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4385EBE-E62F-4DC3-B05E-4ED912FF15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402561"/>
              </p:ext>
            </p:extLst>
          </p:nvPr>
        </p:nvGraphicFramePr>
        <p:xfrm>
          <a:off x="0" y="831299"/>
          <a:ext cx="9889468" cy="22478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648">
                  <a:extLst>
                    <a:ext uri="{9D8B030D-6E8A-4147-A177-3AD203B41FA5}">
                      <a16:colId xmlns:a16="http://schemas.microsoft.com/office/drawing/2014/main" val="82526255"/>
                    </a:ext>
                  </a:extLst>
                </a:gridCol>
                <a:gridCol w="1149985">
                  <a:extLst>
                    <a:ext uri="{9D8B030D-6E8A-4147-A177-3AD203B41FA5}">
                      <a16:colId xmlns:a16="http://schemas.microsoft.com/office/drawing/2014/main" val="1475614602"/>
                    </a:ext>
                  </a:extLst>
                </a:gridCol>
                <a:gridCol w="1399223">
                  <a:extLst>
                    <a:ext uri="{9D8B030D-6E8A-4147-A177-3AD203B41FA5}">
                      <a16:colId xmlns:a16="http://schemas.microsoft.com/office/drawing/2014/main" val="1163324648"/>
                    </a:ext>
                  </a:extLst>
                </a:gridCol>
                <a:gridCol w="1750060">
                  <a:extLst>
                    <a:ext uri="{9D8B030D-6E8A-4147-A177-3AD203B41FA5}">
                      <a16:colId xmlns:a16="http://schemas.microsoft.com/office/drawing/2014/main" val="4114853391"/>
                    </a:ext>
                  </a:extLst>
                </a:gridCol>
                <a:gridCol w="2174431">
                  <a:extLst>
                    <a:ext uri="{9D8B030D-6E8A-4147-A177-3AD203B41FA5}">
                      <a16:colId xmlns:a16="http://schemas.microsoft.com/office/drawing/2014/main" val="1302614071"/>
                    </a:ext>
                  </a:extLst>
                </a:gridCol>
                <a:gridCol w="2934121">
                  <a:extLst>
                    <a:ext uri="{9D8B030D-6E8A-4147-A177-3AD203B41FA5}">
                      <a16:colId xmlns:a16="http://schemas.microsoft.com/office/drawing/2014/main" val="4245269265"/>
                    </a:ext>
                  </a:extLst>
                </a:gridCol>
              </a:tblGrid>
              <a:tr h="420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cap="small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fierro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[S1_P32_UV]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551158"/>
                  </a:ext>
                </a:extLst>
              </a:tr>
              <a:tr h="420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El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+mn-lt"/>
                        </a:rPr>
                        <a:t>fierro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+mn-lt"/>
                        </a:rPr>
                        <a:t>tien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propiedades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magn</a:t>
                      </a:r>
                      <a:r>
                        <a:rPr lang="es-CO" sz="2000">
                          <a:effectLst/>
                          <a:latin typeface="+mn-lt"/>
                        </a:rPr>
                        <a:t>étiques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0229803"/>
                  </a:ext>
                </a:extLst>
              </a:tr>
              <a:tr h="3337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el.</a:t>
                      </a:r>
                      <a:r>
                        <a:rPr lang="en-US" sz="1800" cap="small" dirty="0">
                          <a:effectLst/>
                          <a:latin typeface="+mn-lt"/>
                        </a:rPr>
                        <a:t>m.sg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hierr-</a:t>
                      </a:r>
                      <a:r>
                        <a:rPr lang="en-US" sz="1800" cap="small" dirty="0" err="1">
                          <a:effectLst/>
                          <a:latin typeface="+mn-lt"/>
                        </a:rPr>
                        <a:t>ThV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tener-</a:t>
                      </a:r>
                      <a:r>
                        <a:rPr lang="en-US" sz="1800" cap="small" dirty="0">
                          <a:effectLst/>
                          <a:latin typeface="+mn-lt"/>
                        </a:rPr>
                        <a:t>prs.3sg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propiedad-</a:t>
                      </a:r>
                      <a:r>
                        <a:rPr lang="en-US" sz="1800" cap="small" dirty="0">
                          <a:effectLst/>
                          <a:latin typeface="+mn-lt"/>
                        </a:rPr>
                        <a:t>ThV.pl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magnétiqu-</a:t>
                      </a:r>
                      <a:r>
                        <a:rPr lang="en-US" sz="1800" cap="small" dirty="0">
                          <a:effectLst/>
                          <a:latin typeface="+mn-lt"/>
                        </a:rPr>
                        <a:t>ThV.pl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6197417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hierro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tiene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propiedades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magnéticas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3639833"/>
                  </a:ext>
                </a:extLst>
              </a:tr>
              <a:tr h="420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738621"/>
                  </a:ext>
                </a:extLst>
              </a:tr>
              <a:tr h="3259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‘El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hierro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tiene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propiedades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magnéticas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’</a:t>
                      </a:r>
                      <a:endParaRPr lang="en-US" sz="180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94484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E78260C-0FD9-4A2C-8B91-4E109DCB7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999440"/>
              </p:ext>
            </p:extLst>
          </p:nvPr>
        </p:nvGraphicFramePr>
        <p:xfrm>
          <a:off x="0" y="3536305"/>
          <a:ext cx="8805888" cy="22461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648">
                  <a:extLst>
                    <a:ext uri="{9D8B030D-6E8A-4147-A177-3AD203B41FA5}">
                      <a16:colId xmlns:a16="http://schemas.microsoft.com/office/drawing/2014/main" val="3272616283"/>
                    </a:ext>
                  </a:extLst>
                </a:gridCol>
                <a:gridCol w="2058480">
                  <a:extLst>
                    <a:ext uri="{9D8B030D-6E8A-4147-A177-3AD203B41FA5}">
                      <a16:colId xmlns:a16="http://schemas.microsoft.com/office/drawing/2014/main" val="3365188966"/>
                    </a:ext>
                  </a:extLst>
                </a:gridCol>
                <a:gridCol w="603885">
                  <a:extLst>
                    <a:ext uri="{9D8B030D-6E8A-4147-A177-3AD203B41FA5}">
                      <a16:colId xmlns:a16="http://schemas.microsoft.com/office/drawing/2014/main" val="2233518077"/>
                    </a:ext>
                  </a:extLst>
                </a:gridCol>
                <a:gridCol w="1080135">
                  <a:extLst>
                    <a:ext uri="{9D8B030D-6E8A-4147-A177-3AD203B41FA5}">
                      <a16:colId xmlns:a16="http://schemas.microsoft.com/office/drawing/2014/main" val="3740174261"/>
                    </a:ext>
                  </a:extLst>
                </a:gridCol>
                <a:gridCol w="1257935">
                  <a:extLst>
                    <a:ext uri="{9D8B030D-6E8A-4147-A177-3AD203B41FA5}">
                      <a16:colId xmlns:a16="http://schemas.microsoft.com/office/drawing/2014/main" val="3732732515"/>
                    </a:ext>
                  </a:extLst>
                </a:gridCol>
                <a:gridCol w="1363980">
                  <a:extLst>
                    <a:ext uri="{9D8B030D-6E8A-4147-A177-3AD203B41FA5}">
                      <a16:colId xmlns:a16="http://schemas.microsoft.com/office/drawing/2014/main" val="3902650289"/>
                    </a:ext>
                  </a:extLst>
                </a:gridCol>
                <a:gridCol w="1959825">
                  <a:extLst>
                    <a:ext uri="{9D8B030D-6E8A-4147-A177-3AD203B41FA5}">
                      <a16:colId xmlns:a16="http://schemas.microsoft.com/office/drawing/2014/main" val="3019335822"/>
                    </a:ext>
                  </a:extLst>
                </a:gridCol>
              </a:tblGrid>
              <a:tr h="420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cap="small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fierru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[S1_P32_UV]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102772"/>
                  </a:ext>
                </a:extLst>
              </a:tr>
              <a:tr h="420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+mn-lt"/>
                        </a:rPr>
                        <a:t>Dio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-y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con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un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+mn-lt"/>
                        </a:rPr>
                        <a:t>fierru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na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tiesta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4241730"/>
                  </a:ext>
                </a:extLst>
              </a:tr>
              <a:tr h="3439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dar-</a:t>
                      </a:r>
                      <a:r>
                        <a:rPr lang="en-US" sz="1800" cap="small" dirty="0">
                          <a:effectLst/>
                          <a:latin typeface="+mn-lt"/>
                        </a:rPr>
                        <a:t>pst.3sg=</a:t>
                      </a:r>
                      <a:r>
                        <a:rPr lang="en-US" sz="1800" cap="small" dirty="0" err="1">
                          <a:effectLst/>
                          <a:latin typeface="+mn-lt"/>
                        </a:rPr>
                        <a:t>dat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un.</a:t>
                      </a:r>
                      <a:r>
                        <a:rPr lang="en-US" sz="1800" cap="small" dirty="0">
                          <a:effectLst/>
                          <a:latin typeface="+mn-lt"/>
                        </a:rPr>
                        <a:t>m.sg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hierr-</a:t>
                      </a:r>
                      <a:r>
                        <a:rPr lang="en-US" sz="1800" cap="small" dirty="0" err="1">
                          <a:effectLst/>
                          <a:latin typeface="+mn-lt"/>
                        </a:rPr>
                        <a:t>ThV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en.la-</a:t>
                      </a:r>
                      <a:r>
                        <a:rPr lang="en-US" sz="1800" cap="small" dirty="0">
                          <a:effectLst/>
                          <a:latin typeface="+mn-lt"/>
                        </a:rPr>
                        <a:t>f.sg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cabez-</a:t>
                      </a:r>
                      <a:r>
                        <a:rPr lang="en-US" sz="1800" cap="small" dirty="0" err="1">
                          <a:effectLst/>
                          <a:latin typeface="+mn-lt"/>
                        </a:rPr>
                        <a:t>ThV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5273498"/>
                  </a:ext>
                </a:extLst>
              </a:tr>
              <a:tr h="3359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dio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hierro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la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cabeza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5349454"/>
                  </a:ext>
                </a:extLst>
              </a:tr>
              <a:tr h="420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083760"/>
                  </a:ext>
                </a:extLst>
              </a:tr>
              <a:tr h="288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‘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Él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/Ella le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pegó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en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 la cabeza con un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hierro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’</a:t>
                      </a:r>
                      <a:endParaRPr lang="en-US" sz="180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31416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192934D-5943-406B-A16B-9616CD33C3A8}"/>
              </a:ext>
            </a:extLst>
          </p:cNvPr>
          <p:cNvSpPr txBox="1"/>
          <p:nvPr/>
        </p:nvSpPr>
        <p:spPr>
          <a:xfrm>
            <a:off x="9078686" y="1355035"/>
            <a:ext cx="283650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"</a:t>
            </a:r>
            <a:r>
              <a:rPr lang="es-CO" sz="2400" i="1" dirty="0"/>
              <a:t>Fierro</a:t>
            </a:r>
            <a:r>
              <a:rPr lang="es-CO" sz="2400" dirty="0"/>
              <a:t> es correcto en el contexto de material."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6BD2F5-D2D0-4D42-822F-C6E5D66A301F}"/>
              </a:ext>
            </a:extLst>
          </p:cNvPr>
          <p:cNvSpPr txBox="1"/>
          <p:nvPr/>
        </p:nvSpPr>
        <p:spPr>
          <a:xfrm>
            <a:off x="9078686" y="3874569"/>
            <a:ext cx="283650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"</a:t>
            </a:r>
            <a:r>
              <a:rPr lang="es-CO" sz="2400" i="1" dirty="0" err="1"/>
              <a:t>Fierru</a:t>
            </a:r>
            <a:r>
              <a:rPr lang="es-CO" sz="2400" dirty="0"/>
              <a:t> es correcto en el contexto de una barra de hierro."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6913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DD085-0FE0-4DBB-84D6-4A3531EF1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03306"/>
          </a:xfrm>
        </p:spPr>
        <p:txBody>
          <a:bodyPr>
            <a:normAutofit fontScale="90000"/>
          </a:bodyPr>
          <a:lstStyle/>
          <a:p>
            <a:r>
              <a:rPr lang="es-CO" dirty="0"/>
              <a:t>II. Unos datos nuevos</a:t>
            </a:r>
            <a:br>
              <a:rPr lang="es-CO" dirty="0"/>
            </a:br>
            <a:r>
              <a:rPr lang="es-CO" sz="2200" dirty="0"/>
              <a:t>(Burner, --)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44482F4-D3AF-4312-B66A-0EC81528D5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849007"/>
              </p:ext>
            </p:extLst>
          </p:nvPr>
        </p:nvGraphicFramePr>
        <p:xfrm>
          <a:off x="1" y="857358"/>
          <a:ext cx="9873210" cy="20681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648">
                  <a:extLst>
                    <a:ext uri="{9D8B030D-6E8A-4147-A177-3AD203B41FA5}">
                      <a16:colId xmlns:a16="http://schemas.microsoft.com/office/drawing/2014/main" val="3462003575"/>
                    </a:ext>
                  </a:extLst>
                </a:gridCol>
                <a:gridCol w="2291334">
                  <a:extLst>
                    <a:ext uri="{9D8B030D-6E8A-4147-A177-3AD203B41FA5}">
                      <a16:colId xmlns:a16="http://schemas.microsoft.com/office/drawing/2014/main" val="3867978847"/>
                    </a:ext>
                  </a:extLst>
                </a:gridCol>
                <a:gridCol w="1248410">
                  <a:extLst>
                    <a:ext uri="{9D8B030D-6E8A-4147-A177-3AD203B41FA5}">
                      <a16:colId xmlns:a16="http://schemas.microsoft.com/office/drawing/2014/main" val="1465843037"/>
                    </a:ext>
                  </a:extLst>
                </a:gridCol>
                <a:gridCol w="1005523">
                  <a:extLst>
                    <a:ext uri="{9D8B030D-6E8A-4147-A177-3AD203B41FA5}">
                      <a16:colId xmlns:a16="http://schemas.microsoft.com/office/drawing/2014/main" val="3806209688"/>
                    </a:ext>
                  </a:extLst>
                </a:gridCol>
                <a:gridCol w="646748">
                  <a:extLst>
                    <a:ext uri="{9D8B030D-6E8A-4147-A177-3AD203B41FA5}">
                      <a16:colId xmlns:a16="http://schemas.microsoft.com/office/drawing/2014/main" val="1091609811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3396562781"/>
                    </a:ext>
                  </a:extLst>
                </a:gridCol>
                <a:gridCol w="1465547">
                  <a:extLst>
                    <a:ext uri="{9D8B030D-6E8A-4147-A177-3AD203B41FA5}">
                      <a16:colId xmlns:a16="http://schemas.microsoft.com/office/drawing/2014/main" val="307452293"/>
                    </a:ext>
                  </a:extLst>
                </a:gridCol>
                <a:gridCol w="1396690">
                  <a:extLst>
                    <a:ext uri="{9D8B030D-6E8A-4147-A177-3AD203B41FA5}">
                      <a16:colId xmlns:a16="http://schemas.microsoft.com/office/drawing/2014/main" val="283620436"/>
                    </a:ext>
                  </a:extLst>
                </a:gridCol>
              </a:tblGrid>
              <a:tr h="3590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cap="sm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filo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[S1_P13_NAV]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511592"/>
                  </a:ext>
                </a:extLst>
              </a:tr>
              <a:tr h="3838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+mn-lt"/>
                        </a:rPr>
                        <a:t>Pasame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+mn-lt"/>
                        </a:rPr>
                        <a:t>esi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filo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con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lo que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voi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+mn-lt"/>
                        </a:rPr>
                        <a:t>coser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9522356"/>
                  </a:ext>
                </a:extLst>
              </a:tr>
              <a:tr h="3312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pasar-</a:t>
                      </a:r>
                      <a:r>
                        <a:rPr lang="en-US" sz="1800" cap="small" dirty="0">
                          <a:effectLst/>
                          <a:latin typeface="+mn-lt"/>
                        </a:rPr>
                        <a:t>imp.2sg=</a:t>
                      </a:r>
                      <a:r>
                        <a:rPr lang="en-US" sz="1800" cap="small" dirty="0" err="1">
                          <a:effectLst/>
                          <a:latin typeface="+mn-lt"/>
                        </a:rPr>
                        <a:t>dat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small" dirty="0">
                          <a:effectLst/>
                          <a:latin typeface="+mn-lt"/>
                        </a:rPr>
                        <a:t>dem.m.sg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hil-</a:t>
                      </a:r>
                      <a:r>
                        <a:rPr lang="en-US" sz="1800" cap="small" dirty="0" err="1">
                          <a:effectLst/>
                          <a:latin typeface="+mn-lt"/>
                        </a:rPr>
                        <a:t>ThV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lo que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ir-</a:t>
                      </a:r>
                      <a:r>
                        <a:rPr lang="en-US" sz="1800" cap="small" dirty="0">
                          <a:effectLst/>
                          <a:latin typeface="+mn-lt"/>
                        </a:rPr>
                        <a:t>prs.1sg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coser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800" cap="small" dirty="0">
                          <a:effectLst/>
                          <a:latin typeface="+mn-lt"/>
                        </a:rPr>
                        <a:t>inf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1733419"/>
                  </a:ext>
                </a:extLst>
              </a:tr>
              <a:tr h="3359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Pásame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hilo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 que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voy a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cap="none" baseline="0" dirty="0">
                          <a:effectLst/>
                          <a:latin typeface="+mn-lt"/>
                        </a:rPr>
                        <a:t>coser</a:t>
                      </a:r>
                      <a:endParaRPr lang="en-US" sz="1800" cap="none" baseline="0" dirty="0"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181436"/>
                  </a:ext>
                </a:extLst>
              </a:tr>
              <a:tr h="3533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092537"/>
                  </a:ext>
                </a:extLst>
              </a:tr>
              <a:tr h="2997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‘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Pásame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 ese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hilo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 con lo que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voy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 a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coser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’</a:t>
                      </a:r>
                      <a:endParaRPr lang="en-US" sz="180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87905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48C92D-CD47-4739-9DBC-8D8A464C5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613628"/>
              </p:ext>
            </p:extLst>
          </p:nvPr>
        </p:nvGraphicFramePr>
        <p:xfrm>
          <a:off x="1" y="3710811"/>
          <a:ext cx="9076326" cy="1946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648">
                  <a:extLst>
                    <a:ext uri="{9D8B030D-6E8A-4147-A177-3AD203B41FA5}">
                      <a16:colId xmlns:a16="http://schemas.microsoft.com/office/drawing/2014/main" val="2474027145"/>
                    </a:ext>
                  </a:extLst>
                </a:gridCol>
                <a:gridCol w="1789748">
                  <a:extLst>
                    <a:ext uri="{9D8B030D-6E8A-4147-A177-3AD203B41FA5}">
                      <a16:colId xmlns:a16="http://schemas.microsoft.com/office/drawing/2014/main" val="1426040216"/>
                    </a:ext>
                  </a:extLst>
                </a:gridCol>
                <a:gridCol w="1092835">
                  <a:extLst>
                    <a:ext uri="{9D8B030D-6E8A-4147-A177-3AD203B41FA5}">
                      <a16:colId xmlns:a16="http://schemas.microsoft.com/office/drawing/2014/main" val="1956491939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94144751"/>
                    </a:ext>
                  </a:extLst>
                </a:gridCol>
                <a:gridCol w="1448118">
                  <a:extLst>
                    <a:ext uri="{9D8B030D-6E8A-4147-A177-3AD203B41FA5}">
                      <a16:colId xmlns:a16="http://schemas.microsoft.com/office/drawing/2014/main" val="4144996373"/>
                    </a:ext>
                  </a:extLst>
                </a:gridCol>
                <a:gridCol w="2794904">
                  <a:extLst>
                    <a:ext uri="{9D8B030D-6E8A-4147-A177-3AD203B41FA5}">
                      <a16:colId xmlns:a16="http://schemas.microsoft.com/office/drawing/2014/main" val="2085177206"/>
                    </a:ext>
                  </a:extLst>
                </a:gridCol>
              </a:tblGrid>
              <a:tr h="3441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cap="small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filu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[S1_P13_NAV]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362222"/>
                  </a:ext>
                </a:extLst>
              </a:tr>
              <a:tr h="3441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Tengo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un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+mn-lt"/>
                        </a:rPr>
                        <a:t>filu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na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camisa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2568429"/>
                  </a:ext>
                </a:extLst>
              </a:tr>
              <a:tr h="2754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tener-</a:t>
                      </a:r>
                      <a:r>
                        <a:rPr lang="en-US" sz="1800" cap="small" dirty="0">
                          <a:effectLst/>
                          <a:latin typeface="+mn-lt"/>
                        </a:rPr>
                        <a:t>prs.1sg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un.</a:t>
                      </a:r>
                      <a:r>
                        <a:rPr lang="en-US" sz="1800" cap="small" dirty="0">
                          <a:effectLst/>
                          <a:latin typeface="+mn-lt"/>
                        </a:rPr>
                        <a:t>m.sg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hil-</a:t>
                      </a:r>
                      <a:r>
                        <a:rPr lang="en-US" sz="1800" cap="small" dirty="0" err="1">
                          <a:effectLst/>
                          <a:latin typeface="+mn-lt"/>
                        </a:rPr>
                        <a:t>ThV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en.la-</a:t>
                      </a:r>
                      <a:r>
                        <a:rPr lang="en-US" sz="1800" cap="small" dirty="0">
                          <a:effectLst/>
                          <a:latin typeface="+mn-lt"/>
                        </a:rPr>
                        <a:t>f.sg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camis-</a:t>
                      </a:r>
                      <a:r>
                        <a:rPr lang="en-US" sz="1800" cap="small" dirty="0" err="1">
                          <a:effectLst/>
                          <a:latin typeface="+mn-lt"/>
                        </a:rPr>
                        <a:t>ThV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92949"/>
                  </a:ext>
                </a:extLst>
              </a:tr>
              <a:tr h="2972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Tengo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hilo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la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camisa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6976025"/>
                  </a:ext>
                </a:extLst>
              </a:tr>
              <a:tr h="3441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757722"/>
                  </a:ext>
                </a:extLst>
              </a:tr>
              <a:tr h="2920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‘Tengo un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hilo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en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 la camisa’</a:t>
                      </a:r>
                      <a:endParaRPr lang="en-US" sz="180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0723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0246FDB-82E2-40C8-9506-180DD583D689}"/>
              </a:ext>
            </a:extLst>
          </p:cNvPr>
          <p:cNvSpPr txBox="1"/>
          <p:nvPr/>
        </p:nvSpPr>
        <p:spPr>
          <a:xfrm>
            <a:off x="9271517" y="4453475"/>
            <a:ext cx="283650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"</a:t>
            </a:r>
            <a:r>
              <a:rPr lang="es-CO" sz="2400" i="1" dirty="0" err="1"/>
              <a:t>Filu</a:t>
            </a:r>
            <a:r>
              <a:rPr lang="es-CO" sz="2400" dirty="0"/>
              <a:t> es contable."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B8B23D-05FE-4964-9A06-C695057F24F4}"/>
              </a:ext>
            </a:extLst>
          </p:cNvPr>
          <p:cNvSpPr txBox="1"/>
          <p:nvPr/>
        </p:nvSpPr>
        <p:spPr>
          <a:xfrm>
            <a:off x="9619861" y="1475925"/>
            <a:ext cx="248816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"</a:t>
            </a:r>
            <a:r>
              <a:rPr lang="es-CO" sz="2400" i="1" dirty="0"/>
              <a:t>Filo</a:t>
            </a:r>
            <a:r>
              <a:rPr lang="es-CO" sz="2400" dirty="0"/>
              <a:t> es un grupo de hilos."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5531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0E9F8-E0E3-431A-B742-62CF6D97C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03306"/>
          </a:xfrm>
        </p:spPr>
        <p:txBody>
          <a:bodyPr>
            <a:normAutofit fontScale="90000"/>
          </a:bodyPr>
          <a:lstStyle/>
          <a:p>
            <a:r>
              <a:rPr lang="es-CO" dirty="0"/>
              <a:t>II. Unos datos nuevos</a:t>
            </a:r>
            <a:br>
              <a:rPr lang="es-CO" dirty="0"/>
            </a:br>
            <a:r>
              <a:rPr lang="es-CO" sz="2200" dirty="0"/>
              <a:t>(Burner, --)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E4CE7EE-277C-40E5-B1B6-482352FCDF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778185"/>
              </p:ext>
            </p:extLst>
          </p:nvPr>
        </p:nvGraphicFramePr>
        <p:xfrm>
          <a:off x="0" y="863658"/>
          <a:ext cx="8736424" cy="2152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648">
                  <a:extLst>
                    <a:ext uri="{9D8B030D-6E8A-4147-A177-3AD203B41FA5}">
                      <a16:colId xmlns:a16="http://schemas.microsoft.com/office/drawing/2014/main" val="1612853226"/>
                    </a:ext>
                  </a:extLst>
                </a:gridCol>
                <a:gridCol w="1261110">
                  <a:extLst>
                    <a:ext uri="{9D8B030D-6E8A-4147-A177-3AD203B41FA5}">
                      <a16:colId xmlns:a16="http://schemas.microsoft.com/office/drawing/2014/main" val="4081783432"/>
                    </a:ext>
                  </a:extLst>
                </a:gridCol>
                <a:gridCol w="1327785">
                  <a:extLst>
                    <a:ext uri="{9D8B030D-6E8A-4147-A177-3AD203B41FA5}">
                      <a16:colId xmlns:a16="http://schemas.microsoft.com/office/drawing/2014/main" val="1489193799"/>
                    </a:ext>
                  </a:extLst>
                </a:gridCol>
                <a:gridCol w="1564323">
                  <a:extLst>
                    <a:ext uri="{9D8B030D-6E8A-4147-A177-3AD203B41FA5}">
                      <a16:colId xmlns:a16="http://schemas.microsoft.com/office/drawing/2014/main" val="3485496053"/>
                    </a:ext>
                  </a:extLst>
                </a:gridCol>
                <a:gridCol w="489585">
                  <a:extLst>
                    <a:ext uri="{9D8B030D-6E8A-4147-A177-3AD203B41FA5}">
                      <a16:colId xmlns:a16="http://schemas.microsoft.com/office/drawing/2014/main" val="1642913505"/>
                    </a:ext>
                  </a:extLst>
                </a:gridCol>
                <a:gridCol w="3611973">
                  <a:extLst>
                    <a:ext uri="{9D8B030D-6E8A-4147-A177-3AD203B41FA5}">
                      <a16:colId xmlns:a16="http://schemas.microsoft.com/office/drawing/2014/main" val="2782785752"/>
                    </a:ext>
                  </a:extLst>
                </a:gridCol>
              </a:tblGrid>
              <a:tr h="4067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cap="small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pelo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[S1_P30_TRE]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051700"/>
                  </a:ext>
                </a:extLst>
              </a:tr>
              <a:tr h="4067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+mn-lt"/>
                        </a:rPr>
                        <a:t>Esi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abrigu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ye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de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+mn-lt"/>
                        </a:rPr>
                        <a:t>pelo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542551"/>
                  </a:ext>
                </a:extLst>
              </a:tr>
              <a:tr h="2692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small">
                          <a:effectLst/>
                          <a:latin typeface="+mn-lt"/>
                        </a:rPr>
                        <a:t>dem.m.sg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abrig-</a:t>
                      </a:r>
                      <a:r>
                        <a:rPr lang="en-US" sz="1800" cap="small" dirty="0" err="1">
                          <a:effectLst/>
                          <a:latin typeface="+mn-lt"/>
                        </a:rPr>
                        <a:t>ThV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ser-</a:t>
                      </a:r>
                      <a:r>
                        <a:rPr lang="en-US" sz="1800" cap="small" dirty="0">
                          <a:effectLst/>
                          <a:latin typeface="+mn-lt"/>
                        </a:rPr>
                        <a:t>prs.3sg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pel-</a:t>
                      </a:r>
                      <a:r>
                        <a:rPr lang="en-US" sz="1800" cap="small" dirty="0" err="1">
                          <a:effectLst/>
                          <a:latin typeface="+mn-lt"/>
                        </a:rPr>
                        <a:t>ThV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0559422"/>
                  </a:ext>
                </a:extLst>
              </a:tr>
              <a:tr h="3227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abrigo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pelo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7543786"/>
                  </a:ext>
                </a:extLst>
              </a:tr>
              <a:tr h="4067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473533"/>
                  </a:ext>
                </a:extLst>
              </a:tr>
              <a:tr h="3024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‘Ese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abrigo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 es de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pelo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’</a:t>
                      </a:r>
                      <a:endParaRPr lang="en-US" sz="180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91928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F3FC238-881A-43F6-954F-F37B75C39D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823796"/>
              </p:ext>
            </p:extLst>
          </p:nvPr>
        </p:nvGraphicFramePr>
        <p:xfrm>
          <a:off x="0" y="3781535"/>
          <a:ext cx="10280265" cy="21620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648">
                  <a:extLst>
                    <a:ext uri="{9D8B030D-6E8A-4147-A177-3AD203B41FA5}">
                      <a16:colId xmlns:a16="http://schemas.microsoft.com/office/drawing/2014/main" val="4142348997"/>
                    </a:ext>
                  </a:extLst>
                </a:gridCol>
                <a:gridCol w="2687130">
                  <a:extLst>
                    <a:ext uri="{9D8B030D-6E8A-4147-A177-3AD203B41FA5}">
                      <a16:colId xmlns:a16="http://schemas.microsoft.com/office/drawing/2014/main" val="3735125135"/>
                    </a:ext>
                  </a:extLst>
                </a:gridCol>
                <a:gridCol w="1092835">
                  <a:extLst>
                    <a:ext uri="{9D8B030D-6E8A-4147-A177-3AD203B41FA5}">
                      <a16:colId xmlns:a16="http://schemas.microsoft.com/office/drawing/2014/main" val="2228344865"/>
                    </a:ext>
                  </a:extLst>
                </a:gridCol>
                <a:gridCol w="5766177">
                  <a:extLst>
                    <a:ext uri="{9D8B030D-6E8A-4147-A177-3AD203B41FA5}">
                      <a16:colId xmlns:a16="http://schemas.microsoft.com/office/drawing/2014/main" val="2753431145"/>
                    </a:ext>
                  </a:extLst>
                </a:gridCol>
                <a:gridCol w="252475">
                  <a:extLst>
                    <a:ext uri="{9D8B030D-6E8A-4147-A177-3AD203B41FA5}">
                      <a16:colId xmlns:a16="http://schemas.microsoft.com/office/drawing/2014/main" val="2397383717"/>
                    </a:ext>
                  </a:extLst>
                </a:gridCol>
              </a:tblGrid>
              <a:tr h="4067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cap="small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pelu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[S1_P30_TRE]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891967"/>
                  </a:ext>
                </a:extLst>
              </a:tr>
              <a:tr h="4067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+mn-lt"/>
                        </a:rPr>
                        <a:t>Cayóse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-y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un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+mn-lt"/>
                        </a:rPr>
                        <a:t>pelu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.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9209033"/>
                  </a:ext>
                </a:extLst>
              </a:tr>
              <a:tr h="3036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caer-</a:t>
                      </a:r>
                      <a:r>
                        <a:rPr lang="en-US" sz="1800" cap="small" dirty="0">
                          <a:effectLst/>
                          <a:latin typeface="+mn-lt"/>
                        </a:rPr>
                        <a:t>pst.3sg=ref-</a:t>
                      </a:r>
                      <a:r>
                        <a:rPr lang="en-US" sz="1800" cap="small" dirty="0" err="1">
                          <a:effectLst/>
                          <a:latin typeface="+mn-lt"/>
                        </a:rPr>
                        <a:t>dat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un.</a:t>
                      </a:r>
                      <a:r>
                        <a:rPr lang="en-US" sz="1800" cap="small" dirty="0">
                          <a:effectLst/>
                          <a:latin typeface="+mn-lt"/>
                        </a:rPr>
                        <a:t>m.sg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pel-</a:t>
                      </a:r>
                      <a:r>
                        <a:rPr lang="en-US" sz="1800" cap="small" dirty="0" err="1">
                          <a:effectLst/>
                          <a:latin typeface="+mn-lt"/>
                        </a:rPr>
                        <a:t>ThV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004348"/>
                  </a:ext>
                </a:extLst>
              </a:tr>
              <a:tr h="2694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le cayó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pelo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5240417"/>
                  </a:ext>
                </a:extLst>
              </a:tr>
              <a:tr h="4067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485001"/>
                  </a:ext>
                </a:extLst>
              </a:tr>
              <a:tr h="3323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‘Se le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cayó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 un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pelo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’</a:t>
                      </a:r>
                      <a:endParaRPr lang="en-US" sz="180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4785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B0417C7-651E-4A35-B6FC-2D8A73ACB1B5}"/>
              </a:ext>
            </a:extLst>
          </p:cNvPr>
          <p:cNvSpPr txBox="1"/>
          <p:nvPr/>
        </p:nvSpPr>
        <p:spPr>
          <a:xfrm>
            <a:off x="7318171" y="1339749"/>
            <a:ext cx="283650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"</a:t>
            </a:r>
            <a:r>
              <a:rPr lang="es-CO" sz="2400" i="1" dirty="0"/>
              <a:t>Pelo</a:t>
            </a:r>
            <a:r>
              <a:rPr lang="es-CO" sz="2400" dirty="0"/>
              <a:t> es correcto cuando es de cantidad."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A41EE4-A20D-4111-B586-85956825BD7C}"/>
              </a:ext>
            </a:extLst>
          </p:cNvPr>
          <p:cNvSpPr txBox="1"/>
          <p:nvPr/>
        </p:nvSpPr>
        <p:spPr>
          <a:xfrm>
            <a:off x="7318171" y="4077737"/>
            <a:ext cx="283650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"</a:t>
            </a:r>
            <a:r>
              <a:rPr lang="es-CO" sz="2400" i="1" dirty="0" err="1"/>
              <a:t>Pelu</a:t>
            </a:r>
            <a:r>
              <a:rPr lang="es-CO" sz="2400" dirty="0"/>
              <a:t> es correcto cuando hablas de un pelo en concreto."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416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C9F1B-ABE8-42B6-93E7-71F04840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03306"/>
          </a:xfrm>
        </p:spPr>
        <p:txBody>
          <a:bodyPr>
            <a:normAutofit fontScale="90000"/>
          </a:bodyPr>
          <a:lstStyle/>
          <a:p>
            <a:r>
              <a:rPr lang="es-CO" dirty="0"/>
              <a:t>II. Unos datos nuevos</a:t>
            </a:r>
            <a:br>
              <a:rPr lang="es-CO" dirty="0"/>
            </a:br>
            <a:r>
              <a:rPr lang="es-CO" sz="2200" dirty="0"/>
              <a:t>(Burner, --)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795E9D5-254D-4BD2-9B23-EBE8216A5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89967"/>
              </p:ext>
            </p:extLst>
          </p:nvPr>
        </p:nvGraphicFramePr>
        <p:xfrm>
          <a:off x="0" y="987163"/>
          <a:ext cx="9181857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760">
                  <a:extLst>
                    <a:ext uri="{9D8B030D-6E8A-4147-A177-3AD203B41FA5}">
                      <a16:colId xmlns:a16="http://schemas.microsoft.com/office/drawing/2014/main" val="891833134"/>
                    </a:ext>
                  </a:extLst>
                </a:gridCol>
                <a:gridCol w="661035">
                  <a:extLst>
                    <a:ext uri="{9D8B030D-6E8A-4147-A177-3AD203B41FA5}">
                      <a16:colId xmlns:a16="http://schemas.microsoft.com/office/drawing/2014/main" val="3038373785"/>
                    </a:ext>
                  </a:extLst>
                </a:gridCol>
                <a:gridCol w="584010">
                  <a:extLst>
                    <a:ext uri="{9D8B030D-6E8A-4147-A177-3AD203B41FA5}">
                      <a16:colId xmlns:a16="http://schemas.microsoft.com/office/drawing/2014/main" val="1234407789"/>
                    </a:ext>
                  </a:extLst>
                </a:gridCol>
                <a:gridCol w="2929573">
                  <a:extLst>
                    <a:ext uri="{9D8B030D-6E8A-4147-A177-3AD203B41FA5}">
                      <a16:colId xmlns:a16="http://schemas.microsoft.com/office/drawing/2014/main" val="1100584541"/>
                    </a:ext>
                  </a:extLst>
                </a:gridCol>
                <a:gridCol w="4514479">
                  <a:extLst>
                    <a:ext uri="{9D8B030D-6E8A-4147-A177-3AD203B41FA5}">
                      <a16:colId xmlns:a16="http://schemas.microsoft.com/office/drawing/2014/main" val="13965820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cap="sm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queso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[S1_P15_XI]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8698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Nun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m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+mn-lt"/>
                        </a:rPr>
                        <a:t>gusta’l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queso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6104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small">
                          <a:effectLst/>
                          <a:latin typeface="+mn-lt"/>
                        </a:rPr>
                        <a:t>neg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small">
                          <a:effectLst/>
                          <a:latin typeface="+mn-lt"/>
                        </a:rPr>
                        <a:t>dat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gustar-</a:t>
                      </a:r>
                      <a:r>
                        <a:rPr lang="en-US" sz="1800" cap="small" dirty="0">
                          <a:effectLst/>
                          <a:latin typeface="+mn-lt"/>
                        </a:rPr>
                        <a:t>prs.3sg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.the.</a:t>
                      </a:r>
                      <a:r>
                        <a:rPr lang="en-US" sz="1800" cap="small" dirty="0">
                          <a:effectLst/>
                          <a:latin typeface="+mn-lt"/>
                        </a:rPr>
                        <a:t>m.sg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ques-</a:t>
                      </a:r>
                      <a:r>
                        <a:rPr lang="en-US" sz="1800" cap="small" dirty="0" err="1">
                          <a:effectLst/>
                          <a:latin typeface="+mn-lt"/>
                        </a:rPr>
                        <a:t>ThV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3137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gusta el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queso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759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06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'No me </a:t>
                      </a:r>
                      <a:r>
                        <a:rPr lang="en-US" sz="1800" i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gusta</a:t>
                      </a:r>
                      <a:r>
                        <a:rPr lang="en-US" sz="18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18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queso'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96285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7FC9354-8528-43AE-8244-34785B6BD4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80911"/>
              </p:ext>
            </p:extLst>
          </p:nvPr>
        </p:nvGraphicFramePr>
        <p:xfrm>
          <a:off x="0" y="3462606"/>
          <a:ext cx="9224091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7860">
                  <a:extLst>
                    <a:ext uri="{9D8B030D-6E8A-4147-A177-3AD203B41FA5}">
                      <a16:colId xmlns:a16="http://schemas.microsoft.com/office/drawing/2014/main" val="3416416081"/>
                    </a:ext>
                  </a:extLst>
                </a:gridCol>
                <a:gridCol w="2093516">
                  <a:extLst>
                    <a:ext uri="{9D8B030D-6E8A-4147-A177-3AD203B41FA5}">
                      <a16:colId xmlns:a16="http://schemas.microsoft.com/office/drawing/2014/main" val="837133127"/>
                    </a:ext>
                  </a:extLst>
                </a:gridCol>
                <a:gridCol w="1092835">
                  <a:extLst>
                    <a:ext uri="{9D8B030D-6E8A-4147-A177-3AD203B41FA5}">
                      <a16:colId xmlns:a16="http://schemas.microsoft.com/office/drawing/2014/main" val="874100852"/>
                    </a:ext>
                  </a:extLst>
                </a:gridCol>
                <a:gridCol w="1313498">
                  <a:extLst>
                    <a:ext uri="{9D8B030D-6E8A-4147-A177-3AD203B41FA5}">
                      <a16:colId xmlns:a16="http://schemas.microsoft.com/office/drawing/2014/main" val="318981214"/>
                    </a:ext>
                  </a:extLst>
                </a:gridCol>
                <a:gridCol w="844534">
                  <a:extLst>
                    <a:ext uri="{9D8B030D-6E8A-4147-A177-3AD203B41FA5}">
                      <a16:colId xmlns:a16="http://schemas.microsoft.com/office/drawing/2014/main" val="1590083490"/>
                    </a:ext>
                  </a:extLst>
                </a:gridCol>
                <a:gridCol w="3221848">
                  <a:extLst>
                    <a:ext uri="{9D8B030D-6E8A-4147-A177-3AD203B41FA5}">
                      <a16:colId xmlns:a16="http://schemas.microsoft.com/office/drawing/2014/main" val="610899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cap="small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quesu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[S1_P15_XI]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1031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+mn-lt"/>
                        </a:rPr>
                        <a:t>Merqué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un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+mn-lt"/>
                        </a:rPr>
                        <a:t>quesu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pa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+mn-lt"/>
                        </a:rPr>
                        <a:t>mañana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.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38278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comprar-</a:t>
                      </a:r>
                      <a:r>
                        <a:rPr lang="en-US" sz="1800" cap="small" dirty="0">
                          <a:effectLst/>
                          <a:latin typeface="+mn-lt"/>
                        </a:rPr>
                        <a:t>pst.1sg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un.</a:t>
                      </a:r>
                      <a:r>
                        <a:rPr lang="en-US" sz="1800" cap="small" dirty="0">
                          <a:effectLst/>
                          <a:latin typeface="+mn-lt"/>
                        </a:rPr>
                        <a:t>m.sg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ques-</a:t>
                      </a:r>
                      <a:r>
                        <a:rPr lang="en-US" sz="1800" cap="small" dirty="0" err="1">
                          <a:effectLst/>
                          <a:latin typeface="+mn-lt"/>
                        </a:rPr>
                        <a:t>ThV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ara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mañan-</a:t>
                      </a:r>
                      <a:r>
                        <a:rPr lang="en-US" sz="1800" cap="small" dirty="0" err="1">
                          <a:effectLst/>
                          <a:latin typeface="+mn-lt"/>
                        </a:rPr>
                        <a:t>ThV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5508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Compré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queso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mañana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4260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336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'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Compré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 un queso para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mañana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'</a:t>
                      </a:r>
                      <a:endParaRPr lang="en-US" sz="180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8810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562BBD7-8E9A-46D5-8E36-E9D242FA6DDB}"/>
              </a:ext>
            </a:extLst>
          </p:cNvPr>
          <p:cNvSpPr txBox="1"/>
          <p:nvPr/>
        </p:nvSpPr>
        <p:spPr>
          <a:xfrm>
            <a:off x="8398085" y="1116733"/>
            <a:ext cx="283650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"</a:t>
            </a:r>
            <a:r>
              <a:rPr lang="es-CO" sz="2400" i="1" dirty="0"/>
              <a:t>Queso</a:t>
            </a:r>
            <a:r>
              <a:rPr lang="es-CO" sz="2400" dirty="0"/>
              <a:t> es correcto cuando hablas de un producto de leche."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B160CA-552A-4ACC-8B06-E6BD83DA2D52}"/>
              </a:ext>
            </a:extLst>
          </p:cNvPr>
          <p:cNvSpPr txBox="1"/>
          <p:nvPr/>
        </p:nvSpPr>
        <p:spPr>
          <a:xfrm>
            <a:off x="8398085" y="3592176"/>
            <a:ext cx="283650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"</a:t>
            </a:r>
            <a:r>
              <a:rPr lang="es-CO" sz="2400" i="1" dirty="0" err="1"/>
              <a:t>Quesu</a:t>
            </a:r>
            <a:r>
              <a:rPr lang="es-CO" sz="2400" dirty="0"/>
              <a:t> es correcto cuando hablas de un queso específico."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4623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8770C-7131-4A86-BBEC-FF03F45F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03306"/>
          </a:xfrm>
        </p:spPr>
        <p:txBody>
          <a:bodyPr>
            <a:normAutofit fontScale="90000"/>
          </a:bodyPr>
          <a:lstStyle/>
          <a:p>
            <a:r>
              <a:rPr lang="es-CO" dirty="0"/>
              <a:t>II. Unos datos nuevos</a:t>
            </a:r>
            <a:br>
              <a:rPr lang="es-CO" dirty="0"/>
            </a:br>
            <a:r>
              <a:rPr lang="es-CO" sz="2200" dirty="0"/>
              <a:t>(Burner, --)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F0633D-2491-434D-B29A-4924364934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18664"/>
              </p:ext>
            </p:extLst>
          </p:nvPr>
        </p:nvGraphicFramePr>
        <p:xfrm>
          <a:off x="0" y="897294"/>
          <a:ext cx="9453678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9001">
                  <a:extLst>
                    <a:ext uri="{9D8B030D-6E8A-4147-A177-3AD203B41FA5}">
                      <a16:colId xmlns:a16="http://schemas.microsoft.com/office/drawing/2014/main" val="3123494320"/>
                    </a:ext>
                  </a:extLst>
                </a:gridCol>
                <a:gridCol w="1206818">
                  <a:extLst>
                    <a:ext uri="{9D8B030D-6E8A-4147-A177-3AD203B41FA5}">
                      <a16:colId xmlns:a16="http://schemas.microsoft.com/office/drawing/2014/main" val="234052602"/>
                    </a:ext>
                  </a:extLst>
                </a:gridCol>
                <a:gridCol w="1538923">
                  <a:extLst>
                    <a:ext uri="{9D8B030D-6E8A-4147-A177-3AD203B41FA5}">
                      <a16:colId xmlns:a16="http://schemas.microsoft.com/office/drawing/2014/main" val="1825116604"/>
                    </a:ext>
                  </a:extLst>
                </a:gridCol>
                <a:gridCol w="1846898">
                  <a:extLst>
                    <a:ext uri="{9D8B030D-6E8A-4147-A177-3AD203B41FA5}">
                      <a16:colId xmlns:a16="http://schemas.microsoft.com/office/drawing/2014/main" val="1494925382"/>
                    </a:ext>
                  </a:extLst>
                </a:gridCol>
                <a:gridCol w="1053391">
                  <a:extLst>
                    <a:ext uri="{9D8B030D-6E8A-4147-A177-3AD203B41FA5}">
                      <a16:colId xmlns:a16="http://schemas.microsoft.com/office/drawing/2014/main" val="3594452713"/>
                    </a:ext>
                  </a:extLst>
                </a:gridCol>
                <a:gridCol w="897573">
                  <a:extLst>
                    <a:ext uri="{9D8B030D-6E8A-4147-A177-3AD203B41FA5}">
                      <a16:colId xmlns:a16="http://schemas.microsoft.com/office/drawing/2014/main" val="863576540"/>
                    </a:ext>
                  </a:extLst>
                </a:gridCol>
                <a:gridCol w="2271074">
                  <a:extLst>
                    <a:ext uri="{9D8B030D-6E8A-4147-A177-3AD203B41FA5}">
                      <a16:colId xmlns:a16="http://schemas.microsoft.com/office/drawing/2014/main" val="39416458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cap="small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tiempo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[S1_P30_TRE]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415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Esta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+mn-lt"/>
                        </a:rPr>
                        <a:t>mañana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fai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mui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mal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+mn-lt"/>
                        </a:rPr>
                        <a:t>tiempo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0185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small">
                          <a:effectLst/>
                          <a:latin typeface="+mn-lt"/>
                        </a:rPr>
                        <a:t>dem-f.sg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mañan-</a:t>
                      </a:r>
                      <a:r>
                        <a:rPr lang="en-US" sz="1800" cap="small" dirty="0" err="1">
                          <a:effectLst/>
                          <a:latin typeface="+mn-lt"/>
                        </a:rPr>
                        <a:t>ThV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hacer-</a:t>
                      </a:r>
                      <a:r>
                        <a:rPr lang="en-US" sz="1800" cap="small" dirty="0">
                          <a:effectLst/>
                          <a:latin typeface="+mn-lt"/>
                        </a:rPr>
                        <a:t>prs.3sg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uy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mal-Ø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tiemp-</a:t>
                      </a:r>
                      <a:r>
                        <a:rPr lang="en-US" sz="1800" cap="small" dirty="0" err="1">
                          <a:effectLst/>
                          <a:latin typeface="+mn-lt"/>
                        </a:rPr>
                        <a:t>ThV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88388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mañana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hace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muy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5975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49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‘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Esta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mañana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 hay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muy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 mal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tiempo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’</a:t>
                      </a:r>
                      <a:endParaRPr lang="en-US" sz="180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24422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F6A73B9-DC3A-495E-BBE5-6097413E70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993315"/>
              </p:ext>
            </p:extLst>
          </p:nvPr>
        </p:nvGraphicFramePr>
        <p:xfrm>
          <a:off x="0" y="3206293"/>
          <a:ext cx="11910227" cy="2987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7860">
                  <a:extLst>
                    <a:ext uri="{9D8B030D-6E8A-4147-A177-3AD203B41FA5}">
                      <a16:colId xmlns:a16="http://schemas.microsoft.com/office/drawing/2014/main" val="1379378082"/>
                    </a:ext>
                  </a:extLst>
                </a:gridCol>
                <a:gridCol w="1366395">
                  <a:extLst>
                    <a:ext uri="{9D8B030D-6E8A-4147-A177-3AD203B41FA5}">
                      <a16:colId xmlns:a16="http://schemas.microsoft.com/office/drawing/2014/main" val="1885750063"/>
                    </a:ext>
                  </a:extLst>
                </a:gridCol>
                <a:gridCol w="1091681">
                  <a:extLst>
                    <a:ext uri="{9D8B030D-6E8A-4147-A177-3AD203B41FA5}">
                      <a16:colId xmlns:a16="http://schemas.microsoft.com/office/drawing/2014/main" val="3750626013"/>
                    </a:ext>
                  </a:extLst>
                </a:gridCol>
                <a:gridCol w="1362270">
                  <a:extLst>
                    <a:ext uri="{9D8B030D-6E8A-4147-A177-3AD203B41FA5}">
                      <a16:colId xmlns:a16="http://schemas.microsoft.com/office/drawing/2014/main" val="889328736"/>
                    </a:ext>
                  </a:extLst>
                </a:gridCol>
                <a:gridCol w="578498">
                  <a:extLst>
                    <a:ext uri="{9D8B030D-6E8A-4147-A177-3AD203B41FA5}">
                      <a16:colId xmlns:a16="http://schemas.microsoft.com/office/drawing/2014/main" val="216493260"/>
                    </a:ext>
                  </a:extLst>
                </a:gridCol>
                <a:gridCol w="646748">
                  <a:extLst>
                    <a:ext uri="{9D8B030D-6E8A-4147-A177-3AD203B41FA5}">
                      <a16:colId xmlns:a16="http://schemas.microsoft.com/office/drawing/2014/main" val="3216283263"/>
                    </a:ext>
                  </a:extLst>
                </a:gridCol>
                <a:gridCol w="6206775">
                  <a:extLst>
                    <a:ext uri="{9D8B030D-6E8A-4147-A177-3AD203B41FA5}">
                      <a16:colId xmlns:a16="http://schemas.microsoft.com/office/drawing/2014/main" val="8910358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cap="small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tiempu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[S1_P30_TRE]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873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+mn-lt"/>
                        </a:rPr>
                        <a:t>Va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un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+mn-lt"/>
                        </a:rPr>
                        <a:t>tiempu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que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nun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veo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0939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ir-</a:t>
                      </a:r>
                      <a:r>
                        <a:rPr lang="en-US" sz="1800" cap="small" dirty="0">
                          <a:effectLst/>
                          <a:latin typeface="+mn-lt"/>
                        </a:rPr>
                        <a:t>prs.3sg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un.</a:t>
                      </a:r>
                      <a:r>
                        <a:rPr lang="en-US" sz="1800" cap="small" dirty="0">
                          <a:effectLst/>
                          <a:latin typeface="+mn-lt"/>
                        </a:rPr>
                        <a:t>m.sg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tiemp-</a:t>
                      </a:r>
                      <a:r>
                        <a:rPr lang="en-US" sz="1800" cap="small" dirty="0" err="1">
                          <a:effectLst/>
                          <a:latin typeface="+mn-lt"/>
                        </a:rPr>
                        <a:t>ThV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small" dirty="0">
                          <a:effectLst/>
                          <a:latin typeface="+mn-lt"/>
                        </a:rPr>
                        <a:t>neg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ver-</a:t>
                      </a:r>
                      <a:r>
                        <a:rPr lang="en-US" sz="1800" cap="small" dirty="0">
                          <a:effectLst/>
                          <a:latin typeface="+mn-lt"/>
                        </a:rPr>
                        <a:t>prs.1sg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07746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veo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577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13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a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Manuel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16511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small">
                          <a:effectLst/>
                          <a:latin typeface="+mn-lt"/>
                        </a:rPr>
                        <a:t>dom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Manuel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6173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Manuel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959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751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'Ha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sido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 un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buen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rato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 que no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veo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 a Manuel'</a:t>
                      </a:r>
                      <a:endParaRPr lang="en-US" sz="180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17001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CBBFBA9-6B31-442E-9607-53AA6C41DD1B}"/>
              </a:ext>
            </a:extLst>
          </p:cNvPr>
          <p:cNvSpPr txBox="1"/>
          <p:nvPr/>
        </p:nvSpPr>
        <p:spPr>
          <a:xfrm>
            <a:off x="8747639" y="1026864"/>
            <a:ext cx="283650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"</a:t>
            </a:r>
            <a:r>
              <a:rPr lang="es-CO" sz="2400" i="1" dirty="0"/>
              <a:t>Tiempo</a:t>
            </a:r>
            <a:r>
              <a:rPr lang="es-CO" sz="2400" dirty="0"/>
              <a:t> es correcto en el contexto de la meteorología."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01A9E-53B0-4005-BE4A-5272D15E57F9}"/>
              </a:ext>
            </a:extLst>
          </p:cNvPr>
          <p:cNvSpPr txBox="1"/>
          <p:nvPr/>
        </p:nvSpPr>
        <p:spPr>
          <a:xfrm>
            <a:off x="8747639" y="3545651"/>
            <a:ext cx="2836506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"</a:t>
            </a:r>
            <a:r>
              <a:rPr lang="es-CO" sz="2400" i="1" dirty="0" err="1"/>
              <a:t>Tiempu</a:t>
            </a:r>
            <a:r>
              <a:rPr lang="es-CO" sz="2400" i="1" dirty="0"/>
              <a:t> </a:t>
            </a:r>
            <a:r>
              <a:rPr lang="es-CO" sz="2400" dirty="0"/>
              <a:t>es correcto en el contexto de hablar del tiempo como una dimensión: el pasar del tiempo."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4839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1A185-722E-478D-B6CF-CA8E38468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03306"/>
          </a:xfrm>
        </p:spPr>
        <p:txBody>
          <a:bodyPr>
            <a:normAutofit fontScale="90000"/>
          </a:bodyPr>
          <a:lstStyle/>
          <a:p>
            <a:r>
              <a:rPr lang="es-CO" dirty="0"/>
              <a:t>II. Unos datos nuevos</a:t>
            </a:r>
            <a:br>
              <a:rPr lang="es-CO" dirty="0"/>
            </a:br>
            <a:r>
              <a:rPr lang="es-CO" sz="2200" dirty="0"/>
              <a:t>(Burner, --)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4DADDD1-993D-4FEB-9D4F-BA2B45769C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416577"/>
              </p:ext>
            </p:extLst>
          </p:nvPr>
        </p:nvGraphicFramePr>
        <p:xfrm>
          <a:off x="0" y="929312"/>
          <a:ext cx="9738267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7060">
                  <a:extLst>
                    <a:ext uri="{9D8B030D-6E8A-4147-A177-3AD203B41FA5}">
                      <a16:colId xmlns:a16="http://schemas.microsoft.com/office/drawing/2014/main" val="2289719406"/>
                    </a:ext>
                  </a:extLst>
                </a:gridCol>
                <a:gridCol w="1573848">
                  <a:extLst>
                    <a:ext uri="{9D8B030D-6E8A-4147-A177-3AD203B41FA5}">
                      <a16:colId xmlns:a16="http://schemas.microsoft.com/office/drawing/2014/main" val="2474705828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val="660473725"/>
                    </a:ext>
                  </a:extLst>
                </a:gridCol>
                <a:gridCol w="1159510">
                  <a:extLst>
                    <a:ext uri="{9D8B030D-6E8A-4147-A177-3AD203B41FA5}">
                      <a16:colId xmlns:a16="http://schemas.microsoft.com/office/drawing/2014/main" val="847087939"/>
                    </a:ext>
                  </a:extLst>
                </a:gridCol>
                <a:gridCol w="1764348">
                  <a:extLst>
                    <a:ext uri="{9D8B030D-6E8A-4147-A177-3AD203B41FA5}">
                      <a16:colId xmlns:a16="http://schemas.microsoft.com/office/drawing/2014/main" val="671805439"/>
                    </a:ext>
                  </a:extLst>
                </a:gridCol>
                <a:gridCol w="3121566">
                  <a:extLst>
                    <a:ext uri="{9D8B030D-6E8A-4147-A177-3AD203B41FA5}">
                      <a16:colId xmlns:a16="http://schemas.microsoft.com/office/drawing/2014/main" val="27857336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(13)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cap="small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llibro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[S1_P11_UV]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75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Pal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prósimu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día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+mn-lt"/>
                        </a:rPr>
                        <a:t>llibro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yo.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2186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para.el.</a:t>
                      </a:r>
                      <a:r>
                        <a:rPr lang="en-US" sz="1800" cap="small" dirty="0">
                          <a:effectLst/>
                          <a:latin typeface="+mn-lt"/>
                        </a:rPr>
                        <a:t>m.sg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próxim-</a:t>
                      </a:r>
                      <a:r>
                        <a:rPr lang="en-US" sz="1800" cap="small" dirty="0" err="1">
                          <a:effectLst/>
                          <a:latin typeface="+mn-lt"/>
                        </a:rPr>
                        <a:t>ThV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day-</a:t>
                      </a:r>
                      <a:r>
                        <a:rPr lang="en-US" sz="1800" cap="small">
                          <a:effectLst/>
                          <a:latin typeface="+mn-lt"/>
                        </a:rPr>
                        <a:t>ThV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librar-</a:t>
                      </a:r>
                      <a:r>
                        <a:rPr lang="en-US" sz="1800" cap="small" dirty="0">
                          <a:effectLst/>
                          <a:latin typeface="+mn-lt"/>
                        </a:rPr>
                        <a:t>prs.1sg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small">
                          <a:effectLst/>
                          <a:latin typeface="+mn-lt"/>
                        </a:rPr>
                        <a:t>sbj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55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 el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próximo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día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libro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3303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36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'</a:t>
                      </a:r>
                      <a:r>
                        <a:rPr lang="en-US" sz="1800" i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Estoy</a:t>
                      </a:r>
                      <a:r>
                        <a:rPr lang="en-US" sz="18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libre </a:t>
                      </a:r>
                      <a:r>
                        <a:rPr lang="en-US" sz="1800" i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18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próximo</a:t>
                      </a:r>
                      <a:r>
                        <a:rPr lang="en-US" sz="18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día'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63416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6BD0D2E-D0DE-4DD6-84EA-CBFCF72A5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056579"/>
              </p:ext>
            </p:extLst>
          </p:nvPr>
        </p:nvGraphicFramePr>
        <p:xfrm>
          <a:off x="0" y="3209732"/>
          <a:ext cx="11544172" cy="179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7860">
                  <a:extLst>
                    <a:ext uri="{9D8B030D-6E8A-4147-A177-3AD203B41FA5}">
                      <a16:colId xmlns:a16="http://schemas.microsoft.com/office/drawing/2014/main" val="4204593760"/>
                    </a:ext>
                  </a:extLst>
                </a:gridCol>
                <a:gridCol w="2141570">
                  <a:extLst>
                    <a:ext uri="{9D8B030D-6E8A-4147-A177-3AD203B41FA5}">
                      <a16:colId xmlns:a16="http://schemas.microsoft.com/office/drawing/2014/main" val="2622970228"/>
                    </a:ext>
                  </a:extLst>
                </a:gridCol>
                <a:gridCol w="2201056">
                  <a:extLst>
                    <a:ext uri="{9D8B030D-6E8A-4147-A177-3AD203B41FA5}">
                      <a16:colId xmlns:a16="http://schemas.microsoft.com/office/drawing/2014/main" val="3099789654"/>
                    </a:ext>
                  </a:extLst>
                </a:gridCol>
                <a:gridCol w="2283426">
                  <a:extLst>
                    <a:ext uri="{9D8B030D-6E8A-4147-A177-3AD203B41FA5}">
                      <a16:colId xmlns:a16="http://schemas.microsoft.com/office/drawing/2014/main" val="372886586"/>
                    </a:ext>
                  </a:extLst>
                </a:gridCol>
                <a:gridCol w="4260260">
                  <a:extLst>
                    <a:ext uri="{9D8B030D-6E8A-4147-A177-3AD203B41FA5}">
                      <a16:colId xmlns:a16="http://schemas.microsoft.com/office/drawing/2014/main" val="28650428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(14)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cap="small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llibru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[S1_P11_UV]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6087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Toi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escribiendo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un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+mn-lt"/>
                        </a:rPr>
                        <a:t>llibru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.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90603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estar-</a:t>
                      </a:r>
                      <a:r>
                        <a:rPr lang="en-US" sz="1800" cap="small" dirty="0">
                          <a:effectLst/>
                          <a:latin typeface="+mn-lt"/>
                        </a:rPr>
                        <a:t>prs.1sg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escribir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800" cap="small" dirty="0">
                          <a:effectLst/>
                          <a:latin typeface="+mn-lt"/>
                        </a:rPr>
                        <a:t>ger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un.</a:t>
                      </a:r>
                      <a:r>
                        <a:rPr lang="en-US" sz="1800" cap="small" dirty="0">
                          <a:effectLst/>
                          <a:latin typeface="+mn-lt"/>
                        </a:rPr>
                        <a:t>m.sg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libr-</a:t>
                      </a:r>
                      <a:r>
                        <a:rPr lang="en-US" sz="1800" cap="small" dirty="0" err="1">
                          <a:effectLst/>
                          <a:latin typeface="+mn-lt"/>
                        </a:rPr>
                        <a:t>ThV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113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estoy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escribiendo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libro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3955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359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+mn-lt"/>
                        </a:rPr>
                        <a:t>'</a:t>
                      </a:r>
                      <a:r>
                        <a:rPr lang="en-US" sz="2000" i="1" dirty="0" err="1">
                          <a:effectLst/>
                          <a:latin typeface="+mn-lt"/>
                        </a:rPr>
                        <a:t>Estoy</a:t>
                      </a:r>
                      <a:r>
                        <a:rPr lang="en-US" sz="2000" i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+mn-lt"/>
                        </a:rPr>
                        <a:t>escribiendo</a:t>
                      </a:r>
                      <a:r>
                        <a:rPr lang="en-US" sz="2000" i="1" dirty="0">
                          <a:effectLst/>
                          <a:latin typeface="+mn-lt"/>
                        </a:rPr>
                        <a:t> un </a:t>
                      </a:r>
                      <a:r>
                        <a:rPr lang="en-US" sz="2000" i="1" dirty="0" err="1">
                          <a:effectLst/>
                          <a:latin typeface="+mn-lt"/>
                        </a:rPr>
                        <a:t>libro</a:t>
                      </a:r>
                      <a:r>
                        <a:rPr lang="en-US" sz="2000" i="1" dirty="0">
                          <a:effectLst/>
                          <a:latin typeface="+mn-lt"/>
                        </a:rPr>
                        <a:t>'</a:t>
                      </a:r>
                      <a:endParaRPr lang="en-US" sz="180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2004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061F34B-B99B-40FC-85F6-23AE202EB00F}"/>
              </a:ext>
            </a:extLst>
          </p:cNvPr>
          <p:cNvSpPr txBox="1"/>
          <p:nvPr/>
        </p:nvSpPr>
        <p:spPr>
          <a:xfrm>
            <a:off x="8707666" y="874216"/>
            <a:ext cx="2836506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"</a:t>
            </a:r>
            <a:r>
              <a:rPr lang="es-CO" sz="2400" i="1" dirty="0" err="1"/>
              <a:t>Llibro</a:t>
            </a:r>
            <a:r>
              <a:rPr lang="es-CO" sz="2400" dirty="0"/>
              <a:t> es correcto en el contexto del verbo </a:t>
            </a:r>
            <a:r>
              <a:rPr lang="es-CO" sz="2400" i="1" dirty="0" err="1"/>
              <a:t>llibrar</a:t>
            </a:r>
            <a:r>
              <a:rPr lang="es-CO" sz="2400" dirty="0"/>
              <a:t>, primera persona singular."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E71BF-4D57-4D8D-B2C4-5B4A0DD723AB}"/>
              </a:ext>
            </a:extLst>
          </p:cNvPr>
          <p:cNvSpPr txBox="1"/>
          <p:nvPr/>
        </p:nvSpPr>
        <p:spPr>
          <a:xfrm>
            <a:off x="8707666" y="3324062"/>
            <a:ext cx="283650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"</a:t>
            </a:r>
            <a:r>
              <a:rPr lang="es-CO" sz="2400" i="1" dirty="0" err="1"/>
              <a:t>Llibru</a:t>
            </a:r>
            <a:r>
              <a:rPr lang="es-CO" sz="2400" dirty="0"/>
              <a:t> es en el contexto de un sustantivo masculino."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2454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D0793-9E44-419E-84EE-47475A923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El plan para hoy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9088B-11DC-4CE5-94EE-8C938C5F5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s-CO" dirty="0"/>
              <a:t>El comienzo</a:t>
            </a:r>
          </a:p>
          <a:p>
            <a:pPr marL="571500" indent="-571500">
              <a:buFont typeface="+mj-lt"/>
              <a:buAutoNum type="romanUcPeriod"/>
            </a:pPr>
            <a:r>
              <a:rPr lang="es-CO" dirty="0"/>
              <a:t>Unos datos nuevos</a:t>
            </a:r>
          </a:p>
          <a:p>
            <a:pPr marL="571500" indent="-571500">
              <a:buFont typeface="+mj-lt"/>
              <a:buAutoNum type="romanUcPeriod"/>
            </a:pPr>
            <a:r>
              <a:rPr lang="es-CO" dirty="0"/>
              <a:t>Mi análisis hasta ahora (solo una muestra)</a:t>
            </a:r>
          </a:p>
          <a:p>
            <a:pPr marL="571500" indent="-571500">
              <a:buFont typeface="+mj-lt"/>
              <a:buAutoNum type="romanUcPeriod"/>
            </a:pPr>
            <a:r>
              <a:rPr lang="es-CO" dirty="0"/>
              <a:t>Mi último pensamiento</a:t>
            </a:r>
          </a:p>
          <a:p>
            <a:pPr marL="571500" indent="-571500">
              <a:buFont typeface="+mj-lt"/>
              <a:buAutoNum type="romanUcPeriod"/>
            </a:pPr>
            <a:r>
              <a:rPr lang="es-CO" dirty="0"/>
              <a:t>Referencias seleccionadas</a:t>
            </a:r>
          </a:p>
        </p:txBody>
      </p:sp>
    </p:spTree>
    <p:extLst>
      <p:ext uri="{BB962C8B-B14F-4D97-AF65-F5344CB8AC3E}">
        <p14:creationId xmlns:p14="http://schemas.microsoft.com/office/powerpoint/2010/main" val="2641458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D2F35-578E-493C-A088-588BE9689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03306"/>
          </a:xfrm>
        </p:spPr>
        <p:txBody>
          <a:bodyPr>
            <a:normAutofit fontScale="90000"/>
          </a:bodyPr>
          <a:lstStyle/>
          <a:p>
            <a:r>
              <a:rPr lang="es-CO" dirty="0"/>
              <a:t>I. Una muestra del fenómeno</a:t>
            </a:r>
            <a:br>
              <a:rPr lang="es-CO" dirty="0"/>
            </a:br>
            <a:r>
              <a:rPr lang="es-CO" sz="2200" dirty="0"/>
              <a:t>(adaptado de Faber, 2015:13)</a:t>
            </a:r>
            <a:endParaRPr lang="en-US" dirty="0"/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E6E47DB2-5CE9-4C9E-BC91-057EE1302F0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951351"/>
          <a:ext cx="113538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554">
                  <a:extLst>
                    <a:ext uri="{9D8B030D-6E8A-4147-A177-3AD203B41FA5}">
                      <a16:colId xmlns:a16="http://schemas.microsoft.com/office/drawing/2014/main" val="4220305490"/>
                    </a:ext>
                  </a:extLst>
                </a:gridCol>
                <a:gridCol w="642910">
                  <a:extLst>
                    <a:ext uri="{9D8B030D-6E8A-4147-A177-3AD203B41FA5}">
                      <a16:colId xmlns:a16="http://schemas.microsoft.com/office/drawing/2014/main" val="2671217323"/>
                    </a:ext>
                  </a:extLst>
                </a:gridCol>
                <a:gridCol w="1833767">
                  <a:extLst>
                    <a:ext uri="{9D8B030D-6E8A-4147-A177-3AD203B41FA5}">
                      <a16:colId xmlns:a16="http://schemas.microsoft.com/office/drawing/2014/main" val="755583716"/>
                    </a:ext>
                  </a:extLst>
                </a:gridCol>
                <a:gridCol w="2184169">
                  <a:extLst>
                    <a:ext uri="{9D8B030D-6E8A-4147-A177-3AD203B41FA5}">
                      <a16:colId xmlns:a16="http://schemas.microsoft.com/office/drawing/2014/main" val="3165652835"/>
                    </a:ext>
                  </a:extLst>
                </a:gridCol>
                <a:gridCol w="475327">
                  <a:extLst>
                    <a:ext uri="{9D8B030D-6E8A-4147-A177-3AD203B41FA5}">
                      <a16:colId xmlns:a16="http://schemas.microsoft.com/office/drawing/2014/main" val="3478706387"/>
                    </a:ext>
                  </a:extLst>
                </a:gridCol>
                <a:gridCol w="2189247">
                  <a:extLst>
                    <a:ext uri="{9D8B030D-6E8A-4147-A177-3AD203B41FA5}">
                      <a16:colId xmlns:a16="http://schemas.microsoft.com/office/drawing/2014/main" val="3515877286"/>
                    </a:ext>
                  </a:extLst>
                </a:gridCol>
                <a:gridCol w="467710">
                  <a:extLst>
                    <a:ext uri="{9D8B030D-6E8A-4147-A177-3AD203B41FA5}">
                      <a16:colId xmlns:a16="http://schemas.microsoft.com/office/drawing/2014/main" val="3224780638"/>
                    </a:ext>
                  </a:extLst>
                </a:gridCol>
                <a:gridCol w="2397456">
                  <a:extLst>
                    <a:ext uri="{9D8B030D-6E8A-4147-A177-3AD203B41FA5}">
                      <a16:colId xmlns:a16="http://schemas.microsoft.com/office/drawing/2014/main" val="527106541"/>
                    </a:ext>
                  </a:extLst>
                </a:gridCol>
                <a:gridCol w="413660">
                  <a:extLst>
                    <a:ext uri="{9D8B030D-6E8A-4147-A177-3AD203B41FA5}">
                      <a16:colId xmlns:a16="http://schemas.microsoft.com/office/drawing/2014/main" val="12695233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2000" b="0" dirty="0">
                          <a:solidFill>
                            <a:schemeClr val="tx1"/>
                          </a:solidFill>
                        </a:rPr>
                        <a:t>(X)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0" dirty="0">
                          <a:solidFill>
                            <a:schemeClr val="tx1"/>
                          </a:solidFill>
                        </a:rPr>
                        <a:t>a.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0" dirty="0">
                          <a:solidFill>
                            <a:schemeClr val="tx1"/>
                          </a:solidFill>
                        </a:rPr>
                        <a:t>el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0" dirty="0" err="1">
                          <a:solidFill>
                            <a:schemeClr val="tx1"/>
                          </a:solidFill>
                        </a:rPr>
                        <a:t>quesu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0" dirty="0">
                          <a:solidFill>
                            <a:schemeClr val="tx1"/>
                          </a:solidFill>
                        </a:rPr>
                        <a:t>{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1" dirty="0">
                          <a:solidFill>
                            <a:srgbClr val="7030A0"/>
                          </a:solidFill>
                        </a:rPr>
                        <a:t>fresco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0" dirty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s-CO" sz="2000" b="0" dirty="0" err="1">
                          <a:solidFill>
                            <a:schemeClr val="tx1"/>
                          </a:solidFill>
                        </a:rPr>
                        <a:t>frescu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0" dirty="0">
                          <a:solidFill>
                            <a:schemeClr val="tx1"/>
                          </a:solidFill>
                        </a:rPr>
                        <a:t>}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631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0" dirty="0" err="1">
                          <a:solidFill>
                            <a:schemeClr val="tx1"/>
                          </a:solidFill>
                        </a:rPr>
                        <a:t>el.masc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0" dirty="0">
                          <a:solidFill>
                            <a:schemeClr val="tx1"/>
                          </a:solidFill>
                        </a:rPr>
                        <a:t>queso-</a:t>
                      </a:r>
                      <a:r>
                        <a:rPr lang="es-CO" sz="2000" b="0" dirty="0" err="1">
                          <a:solidFill>
                            <a:schemeClr val="tx1"/>
                          </a:solidFill>
                        </a:rPr>
                        <a:t>masc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0" dirty="0">
                          <a:solidFill>
                            <a:schemeClr val="tx1"/>
                          </a:solidFill>
                        </a:rPr>
                        <a:t>fresco-</a:t>
                      </a:r>
                      <a:r>
                        <a:rPr lang="es-CO" sz="2000" b="0" dirty="0" err="1">
                          <a:solidFill>
                            <a:schemeClr val="tx1"/>
                          </a:solidFill>
                        </a:rPr>
                        <a:t>neut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0" dirty="0">
                          <a:solidFill>
                            <a:schemeClr val="tx1"/>
                          </a:solidFill>
                        </a:rPr>
                        <a:t>*fresco-</a:t>
                      </a:r>
                      <a:r>
                        <a:rPr lang="es-CO" sz="2000" b="0" dirty="0" err="1">
                          <a:solidFill>
                            <a:schemeClr val="tx1"/>
                          </a:solidFill>
                        </a:rPr>
                        <a:t>masc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241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 gridSpan="7">
                  <a:txBody>
                    <a:bodyPr/>
                    <a:lstStyle/>
                    <a:p>
                      <a:r>
                        <a:rPr lang="es-CO" sz="2000" b="0" i="1" dirty="0">
                          <a:solidFill>
                            <a:schemeClr val="tx1"/>
                          </a:solidFill>
                        </a:rPr>
                        <a:t>‘el queso fresco’</a:t>
                      </a: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893105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A9963F34-5E0E-4E75-99EB-877596737A6E}"/>
              </a:ext>
            </a:extLst>
          </p:cNvPr>
          <p:cNvGraphicFramePr>
            <a:graphicFrameLocks/>
          </p:cNvGraphicFramePr>
          <p:nvPr/>
        </p:nvGraphicFramePr>
        <p:xfrm>
          <a:off x="0" y="2223170"/>
          <a:ext cx="113538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554">
                  <a:extLst>
                    <a:ext uri="{9D8B030D-6E8A-4147-A177-3AD203B41FA5}">
                      <a16:colId xmlns:a16="http://schemas.microsoft.com/office/drawing/2014/main" val="4220305490"/>
                    </a:ext>
                  </a:extLst>
                </a:gridCol>
                <a:gridCol w="642910">
                  <a:extLst>
                    <a:ext uri="{9D8B030D-6E8A-4147-A177-3AD203B41FA5}">
                      <a16:colId xmlns:a16="http://schemas.microsoft.com/office/drawing/2014/main" val="2671217323"/>
                    </a:ext>
                  </a:extLst>
                </a:gridCol>
                <a:gridCol w="1833767">
                  <a:extLst>
                    <a:ext uri="{9D8B030D-6E8A-4147-A177-3AD203B41FA5}">
                      <a16:colId xmlns:a16="http://schemas.microsoft.com/office/drawing/2014/main" val="755583716"/>
                    </a:ext>
                  </a:extLst>
                </a:gridCol>
                <a:gridCol w="2184169">
                  <a:extLst>
                    <a:ext uri="{9D8B030D-6E8A-4147-A177-3AD203B41FA5}">
                      <a16:colId xmlns:a16="http://schemas.microsoft.com/office/drawing/2014/main" val="3165652835"/>
                    </a:ext>
                  </a:extLst>
                </a:gridCol>
                <a:gridCol w="475327">
                  <a:extLst>
                    <a:ext uri="{9D8B030D-6E8A-4147-A177-3AD203B41FA5}">
                      <a16:colId xmlns:a16="http://schemas.microsoft.com/office/drawing/2014/main" val="3478706387"/>
                    </a:ext>
                  </a:extLst>
                </a:gridCol>
                <a:gridCol w="2189247">
                  <a:extLst>
                    <a:ext uri="{9D8B030D-6E8A-4147-A177-3AD203B41FA5}">
                      <a16:colId xmlns:a16="http://schemas.microsoft.com/office/drawing/2014/main" val="3515877286"/>
                    </a:ext>
                  </a:extLst>
                </a:gridCol>
                <a:gridCol w="467710">
                  <a:extLst>
                    <a:ext uri="{9D8B030D-6E8A-4147-A177-3AD203B41FA5}">
                      <a16:colId xmlns:a16="http://schemas.microsoft.com/office/drawing/2014/main" val="3224780638"/>
                    </a:ext>
                  </a:extLst>
                </a:gridCol>
                <a:gridCol w="2397456">
                  <a:extLst>
                    <a:ext uri="{9D8B030D-6E8A-4147-A177-3AD203B41FA5}">
                      <a16:colId xmlns:a16="http://schemas.microsoft.com/office/drawing/2014/main" val="527106541"/>
                    </a:ext>
                  </a:extLst>
                </a:gridCol>
                <a:gridCol w="413660">
                  <a:extLst>
                    <a:ext uri="{9D8B030D-6E8A-4147-A177-3AD203B41FA5}">
                      <a16:colId xmlns:a16="http://schemas.microsoft.com/office/drawing/2014/main" val="12695233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0" dirty="0">
                          <a:solidFill>
                            <a:schemeClr val="tx1"/>
                          </a:solidFill>
                        </a:rPr>
                        <a:t>b.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0" dirty="0">
                          <a:solidFill>
                            <a:schemeClr val="tx1"/>
                          </a:solidFill>
                        </a:rPr>
                        <a:t>la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0" dirty="0">
                          <a:solidFill>
                            <a:schemeClr val="tx1"/>
                          </a:solidFill>
                        </a:rPr>
                        <a:t>sidra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0" dirty="0">
                          <a:solidFill>
                            <a:schemeClr val="tx1"/>
                          </a:solidFill>
                        </a:rPr>
                        <a:t>{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1" dirty="0">
                          <a:solidFill>
                            <a:srgbClr val="7030A0"/>
                          </a:solidFill>
                        </a:rPr>
                        <a:t>fresco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0" dirty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0" dirty="0">
                          <a:solidFill>
                            <a:schemeClr val="tx1"/>
                          </a:solidFill>
                        </a:rPr>
                        <a:t>*fresca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0" dirty="0">
                          <a:solidFill>
                            <a:schemeClr val="tx1"/>
                          </a:solidFill>
                        </a:rPr>
                        <a:t>}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631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0" dirty="0" err="1">
                          <a:solidFill>
                            <a:schemeClr val="tx1"/>
                          </a:solidFill>
                        </a:rPr>
                        <a:t>la.fem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0" dirty="0">
                          <a:solidFill>
                            <a:schemeClr val="tx1"/>
                          </a:solidFill>
                        </a:rPr>
                        <a:t>sidra-</a:t>
                      </a:r>
                      <a:r>
                        <a:rPr lang="es-CO" sz="2000" b="0" dirty="0" err="1">
                          <a:solidFill>
                            <a:schemeClr val="tx1"/>
                          </a:solidFill>
                        </a:rPr>
                        <a:t>fem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0" dirty="0">
                          <a:solidFill>
                            <a:schemeClr val="tx1"/>
                          </a:solidFill>
                        </a:rPr>
                        <a:t>fresco-</a:t>
                      </a:r>
                      <a:r>
                        <a:rPr lang="es-CO" sz="2000" b="0" dirty="0" err="1">
                          <a:solidFill>
                            <a:schemeClr val="tx1"/>
                          </a:solidFill>
                        </a:rPr>
                        <a:t>neut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0" dirty="0">
                          <a:solidFill>
                            <a:schemeClr val="tx1"/>
                          </a:solidFill>
                        </a:rPr>
                        <a:t>*fresca-</a:t>
                      </a:r>
                      <a:r>
                        <a:rPr lang="es-CO" sz="2000" b="0" dirty="0" err="1">
                          <a:solidFill>
                            <a:schemeClr val="tx1"/>
                          </a:solidFill>
                        </a:rPr>
                        <a:t>fem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241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 gridSpan="7">
                  <a:txBody>
                    <a:bodyPr/>
                    <a:lstStyle/>
                    <a:p>
                      <a:r>
                        <a:rPr lang="es-CO" sz="2000" b="0" i="1" dirty="0">
                          <a:solidFill>
                            <a:schemeClr val="tx1"/>
                          </a:solidFill>
                        </a:rPr>
                        <a:t>‘la sidra fresca’</a:t>
                      </a: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945255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D17ED636-62F4-4E2C-8F15-10870F3181DE}"/>
              </a:ext>
            </a:extLst>
          </p:cNvPr>
          <p:cNvGraphicFramePr>
            <a:graphicFrameLocks/>
          </p:cNvGraphicFramePr>
          <p:nvPr/>
        </p:nvGraphicFramePr>
        <p:xfrm>
          <a:off x="-1" y="3648800"/>
          <a:ext cx="1135379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441">
                  <a:extLst>
                    <a:ext uri="{9D8B030D-6E8A-4147-A177-3AD203B41FA5}">
                      <a16:colId xmlns:a16="http://schemas.microsoft.com/office/drawing/2014/main" val="4220305490"/>
                    </a:ext>
                  </a:extLst>
                </a:gridCol>
                <a:gridCol w="600785">
                  <a:extLst>
                    <a:ext uri="{9D8B030D-6E8A-4147-A177-3AD203B41FA5}">
                      <a16:colId xmlns:a16="http://schemas.microsoft.com/office/drawing/2014/main" val="2671217323"/>
                    </a:ext>
                  </a:extLst>
                </a:gridCol>
                <a:gridCol w="1713613">
                  <a:extLst>
                    <a:ext uri="{9D8B030D-6E8A-4147-A177-3AD203B41FA5}">
                      <a16:colId xmlns:a16="http://schemas.microsoft.com/office/drawing/2014/main" val="755583716"/>
                    </a:ext>
                  </a:extLst>
                </a:gridCol>
                <a:gridCol w="444182">
                  <a:extLst>
                    <a:ext uri="{9D8B030D-6E8A-4147-A177-3AD203B41FA5}">
                      <a16:colId xmlns:a16="http://schemas.microsoft.com/office/drawing/2014/main" val="3478706387"/>
                    </a:ext>
                  </a:extLst>
                </a:gridCol>
                <a:gridCol w="2138091">
                  <a:extLst>
                    <a:ext uri="{9D8B030D-6E8A-4147-A177-3AD203B41FA5}">
                      <a16:colId xmlns:a16="http://schemas.microsoft.com/office/drawing/2014/main" val="3515877286"/>
                    </a:ext>
                  </a:extLst>
                </a:gridCol>
                <a:gridCol w="456781">
                  <a:extLst>
                    <a:ext uri="{9D8B030D-6E8A-4147-A177-3AD203B41FA5}">
                      <a16:colId xmlns:a16="http://schemas.microsoft.com/office/drawing/2014/main" val="3224780638"/>
                    </a:ext>
                  </a:extLst>
                </a:gridCol>
                <a:gridCol w="2341435">
                  <a:extLst>
                    <a:ext uri="{9D8B030D-6E8A-4147-A177-3AD203B41FA5}">
                      <a16:colId xmlns:a16="http://schemas.microsoft.com/office/drawing/2014/main" val="527106541"/>
                    </a:ext>
                  </a:extLst>
                </a:gridCol>
                <a:gridCol w="464220">
                  <a:extLst>
                    <a:ext uri="{9D8B030D-6E8A-4147-A177-3AD203B41FA5}">
                      <a16:colId xmlns:a16="http://schemas.microsoft.com/office/drawing/2014/main" val="1269523341"/>
                    </a:ext>
                  </a:extLst>
                </a:gridCol>
                <a:gridCol w="2494250">
                  <a:extLst>
                    <a:ext uri="{9D8B030D-6E8A-4147-A177-3AD203B41FA5}">
                      <a16:colId xmlns:a16="http://schemas.microsoft.com/office/drawing/2014/main" val="2846275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2000" b="0" dirty="0">
                          <a:solidFill>
                            <a:schemeClr val="tx1"/>
                          </a:solidFill>
                        </a:rPr>
                        <a:t>(X)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0" dirty="0">
                          <a:solidFill>
                            <a:schemeClr val="tx1"/>
                          </a:solidFill>
                        </a:rPr>
                        <a:t>a.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0" dirty="0">
                          <a:solidFill>
                            <a:schemeClr val="tx1"/>
                          </a:solidFill>
                        </a:rPr>
                        <a:t>el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0" dirty="0">
                          <a:solidFill>
                            <a:schemeClr val="tx1"/>
                          </a:solidFill>
                        </a:rPr>
                        <a:t>{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1" dirty="0">
                          <a:solidFill>
                            <a:srgbClr val="7030A0"/>
                          </a:solidFill>
                        </a:rPr>
                        <a:t>*fresco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0" dirty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0" dirty="0" err="1">
                          <a:solidFill>
                            <a:schemeClr val="tx1"/>
                          </a:solidFill>
                        </a:rPr>
                        <a:t>frescu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0" dirty="0">
                          <a:solidFill>
                            <a:schemeClr val="tx1"/>
                          </a:solidFill>
                        </a:rPr>
                        <a:t>}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0" dirty="0" err="1">
                          <a:solidFill>
                            <a:schemeClr val="tx1"/>
                          </a:solidFill>
                        </a:rPr>
                        <a:t>quesu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631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0" dirty="0" err="1">
                          <a:solidFill>
                            <a:schemeClr val="tx1"/>
                          </a:solidFill>
                        </a:rPr>
                        <a:t>el.masc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0" dirty="0">
                          <a:solidFill>
                            <a:schemeClr val="tx1"/>
                          </a:solidFill>
                        </a:rPr>
                        <a:t>fresco-</a:t>
                      </a:r>
                      <a:r>
                        <a:rPr lang="es-CO" sz="2000" b="0" dirty="0" err="1">
                          <a:solidFill>
                            <a:schemeClr val="tx1"/>
                          </a:solidFill>
                        </a:rPr>
                        <a:t>nuet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0" dirty="0">
                          <a:solidFill>
                            <a:schemeClr val="tx1"/>
                          </a:solidFill>
                        </a:rPr>
                        <a:t>fresco-</a:t>
                      </a:r>
                      <a:r>
                        <a:rPr lang="es-CO" sz="2000" b="0" dirty="0" err="1">
                          <a:solidFill>
                            <a:schemeClr val="tx1"/>
                          </a:solidFill>
                        </a:rPr>
                        <a:t>masc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0" dirty="0">
                          <a:solidFill>
                            <a:schemeClr val="tx1"/>
                          </a:solidFill>
                        </a:rPr>
                        <a:t>queso-</a:t>
                      </a:r>
                      <a:r>
                        <a:rPr lang="es-CO" sz="2000" b="0" dirty="0" err="1">
                          <a:solidFill>
                            <a:schemeClr val="tx1"/>
                          </a:solidFill>
                        </a:rPr>
                        <a:t>masc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241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 gridSpan="7">
                  <a:txBody>
                    <a:bodyPr/>
                    <a:lstStyle/>
                    <a:p>
                      <a:r>
                        <a:rPr lang="es-CO" sz="2000" b="0" i="1" dirty="0">
                          <a:solidFill>
                            <a:schemeClr val="tx1"/>
                          </a:solidFill>
                        </a:rPr>
                        <a:t>‘el queso fresco’</a:t>
                      </a: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268376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ECAE9398-EADC-4526-8E82-0E2FD42D3425}"/>
              </a:ext>
            </a:extLst>
          </p:cNvPr>
          <p:cNvGraphicFramePr>
            <a:graphicFrameLocks/>
          </p:cNvGraphicFramePr>
          <p:nvPr/>
        </p:nvGraphicFramePr>
        <p:xfrm>
          <a:off x="-6931" y="4922928"/>
          <a:ext cx="1136072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868">
                  <a:extLst>
                    <a:ext uri="{9D8B030D-6E8A-4147-A177-3AD203B41FA5}">
                      <a16:colId xmlns:a16="http://schemas.microsoft.com/office/drawing/2014/main" val="4220305490"/>
                    </a:ext>
                  </a:extLst>
                </a:gridCol>
                <a:gridCol w="601152">
                  <a:extLst>
                    <a:ext uri="{9D8B030D-6E8A-4147-A177-3AD203B41FA5}">
                      <a16:colId xmlns:a16="http://schemas.microsoft.com/office/drawing/2014/main" val="2671217323"/>
                    </a:ext>
                  </a:extLst>
                </a:gridCol>
                <a:gridCol w="1714658">
                  <a:extLst>
                    <a:ext uri="{9D8B030D-6E8A-4147-A177-3AD203B41FA5}">
                      <a16:colId xmlns:a16="http://schemas.microsoft.com/office/drawing/2014/main" val="755583716"/>
                    </a:ext>
                  </a:extLst>
                </a:gridCol>
                <a:gridCol w="444453">
                  <a:extLst>
                    <a:ext uri="{9D8B030D-6E8A-4147-A177-3AD203B41FA5}">
                      <a16:colId xmlns:a16="http://schemas.microsoft.com/office/drawing/2014/main" val="3478706387"/>
                    </a:ext>
                  </a:extLst>
                </a:gridCol>
                <a:gridCol w="2139396">
                  <a:extLst>
                    <a:ext uri="{9D8B030D-6E8A-4147-A177-3AD203B41FA5}">
                      <a16:colId xmlns:a16="http://schemas.microsoft.com/office/drawing/2014/main" val="3515877286"/>
                    </a:ext>
                  </a:extLst>
                </a:gridCol>
                <a:gridCol w="457060">
                  <a:extLst>
                    <a:ext uri="{9D8B030D-6E8A-4147-A177-3AD203B41FA5}">
                      <a16:colId xmlns:a16="http://schemas.microsoft.com/office/drawing/2014/main" val="3224780638"/>
                    </a:ext>
                  </a:extLst>
                </a:gridCol>
                <a:gridCol w="2342864">
                  <a:extLst>
                    <a:ext uri="{9D8B030D-6E8A-4147-A177-3AD203B41FA5}">
                      <a16:colId xmlns:a16="http://schemas.microsoft.com/office/drawing/2014/main" val="527106541"/>
                    </a:ext>
                  </a:extLst>
                </a:gridCol>
                <a:gridCol w="464504">
                  <a:extLst>
                    <a:ext uri="{9D8B030D-6E8A-4147-A177-3AD203B41FA5}">
                      <a16:colId xmlns:a16="http://schemas.microsoft.com/office/drawing/2014/main" val="1269523341"/>
                    </a:ext>
                  </a:extLst>
                </a:gridCol>
                <a:gridCol w="2495773">
                  <a:extLst>
                    <a:ext uri="{9D8B030D-6E8A-4147-A177-3AD203B41FA5}">
                      <a16:colId xmlns:a16="http://schemas.microsoft.com/office/drawing/2014/main" val="2846275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0" dirty="0">
                          <a:solidFill>
                            <a:schemeClr val="tx1"/>
                          </a:solidFill>
                        </a:rPr>
                        <a:t>b.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0" dirty="0">
                          <a:solidFill>
                            <a:schemeClr val="tx1"/>
                          </a:solidFill>
                        </a:rPr>
                        <a:t>la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0" dirty="0">
                          <a:solidFill>
                            <a:schemeClr val="tx1"/>
                          </a:solidFill>
                        </a:rPr>
                        <a:t>{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1" dirty="0">
                          <a:solidFill>
                            <a:srgbClr val="7030A0"/>
                          </a:solidFill>
                        </a:rPr>
                        <a:t>*fresco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0" dirty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0" dirty="0">
                          <a:solidFill>
                            <a:schemeClr val="tx1"/>
                          </a:solidFill>
                        </a:rPr>
                        <a:t>fresca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0" dirty="0">
                          <a:solidFill>
                            <a:schemeClr val="tx1"/>
                          </a:solidFill>
                        </a:rPr>
                        <a:t>}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0" dirty="0">
                          <a:solidFill>
                            <a:schemeClr val="tx1"/>
                          </a:solidFill>
                        </a:rPr>
                        <a:t>sidra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631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0" dirty="0" err="1">
                          <a:solidFill>
                            <a:schemeClr val="tx1"/>
                          </a:solidFill>
                        </a:rPr>
                        <a:t>la.fem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0" dirty="0">
                          <a:solidFill>
                            <a:schemeClr val="tx1"/>
                          </a:solidFill>
                        </a:rPr>
                        <a:t>fresco-</a:t>
                      </a:r>
                      <a:r>
                        <a:rPr lang="es-CO" sz="2000" b="0" dirty="0" err="1">
                          <a:solidFill>
                            <a:schemeClr val="tx1"/>
                          </a:solidFill>
                        </a:rPr>
                        <a:t>neut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0" dirty="0">
                          <a:solidFill>
                            <a:schemeClr val="tx1"/>
                          </a:solidFill>
                        </a:rPr>
                        <a:t>fresca-</a:t>
                      </a:r>
                      <a:r>
                        <a:rPr lang="es-CO" sz="2000" b="0" dirty="0" err="1">
                          <a:solidFill>
                            <a:schemeClr val="tx1"/>
                          </a:solidFill>
                        </a:rPr>
                        <a:t>fem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0" dirty="0">
                          <a:solidFill>
                            <a:schemeClr val="tx1"/>
                          </a:solidFill>
                        </a:rPr>
                        <a:t>sidra-</a:t>
                      </a:r>
                      <a:r>
                        <a:rPr lang="es-CO" sz="2000" b="0" dirty="0" err="1">
                          <a:solidFill>
                            <a:schemeClr val="tx1"/>
                          </a:solidFill>
                        </a:rPr>
                        <a:t>fem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241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 gridSpan="7">
                  <a:txBody>
                    <a:bodyPr/>
                    <a:lstStyle/>
                    <a:p>
                      <a:r>
                        <a:rPr lang="es-CO" sz="2000" b="0" i="1" dirty="0">
                          <a:solidFill>
                            <a:schemeClr val="tx1"/>
                          </a:solidFill>
                        </a:rPr>
                        <a:t>‘la sidra fresca’</a:t>
                      </a:r>
                      <a:endParaRPr lang="en-US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302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66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AD098-D76E-4CF3-A1B0-3DBBD275D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03306"/>
          </a:xfrm>
        </p:spPr>
        <p:txBody>
          <a:bodyPr>
            <a:normAutofit fontScale="90000"/>
          </a:bodyPr>
          <a:lstStyle/>
          <a:p>
            <a:r>
              <a:rPr lang="es-CO" dirty="0"/>
              <a:t>II. Unos datos nuevos</a:t>
            </a:r>
            <a:br>
              <a:rPr lang="es-CO" dirty="0"/>
            </a:br>
            <a:r>
              <a:rPr lang="es-CO" sz="2200" dirty="0"/>
              <a:t>(Burner, --)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7F2D9CE-48D8-4B9C-B8F9-730FAB300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245145"/>
              </p:ext>
            </p:extLst>
          </p:nvPr>
        </p:nvGraphicFramePr>
        <p:xfrm>
          <a:off x="0" y="803306"/>
          <a:ext cx="11198420" cy="304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7860">
                  <a:extLst>
                    <a:ext uri="{9D8B030D-6E8A-4147-A177-3AD203B41FA5}">
                      <a16:colId xmlns:a16="http://schemas.microsoft.com/office/drawing/2014/main" val="2420408080"/>
                    </a:ext>
                  </a:extLst>
                </a:gridCol>
                <a:gridCol w="2968879">
                  <a:extLst>
                    <a:ext uri="{9D8B030D-6E8A-4147-A177-3AD203B41FA5}">
                      <a16:colId xmlns:a16="http://schemas.microsoft.com/office/drawing/2014/main" val="2536549534"/>
                    </a:ext>
                  </a:extLst>
                </a:gridCol>
                <a:gridCol w="1413510">
                  <a:extLst>
                    <a:ext uri="{9D8B030D-6E8A-4147-A177-3AD203B41FA5}">
                      <a16:colId xmlns:a16="http://schemas.microsoft.com/office/drawing/2014/main" val="1848489561"/>
                    </a:ext>
                  </a:extLst>
                </a:gridCol>
                <a:gridCol w="1110299">
                  <a:extLst>
                    <a:ext uri="{9D8B030D-6E8A-4147-A177-3AD203B41FA5}">
                      <a16:colId xmlns:a16="http://schemas.microsoft.com/office/drawing/2014/main" val="1162924157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val="490910405"/>
                    </a:ext>
                  </a:extLst>
                </a:gridCol>
                <a:gridCol w="1883664">
                  <a:extLst>
                    <a:ext uri="{9D8B030D-6E8A-4147-A177-3AD203B41FA5}">
                      <a16:colId xmlns:a16="http://schemas.microsoft.com/office/drawing/2014/main" val="3676713440"/>
                    </a:ext>
                  </a:extLst>
                </a:gridCol>
                <a:gridCol w="1652273">
                  <a:extLst>
                    <a:ext uri="{9D8B030D-6E8A-4147-A177-3AD203B41FA5}">
                      <a16:colId xmlns:a16="http://schemas.microsoft.com/office/drawing/2014/main" val="9259472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cap="small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mariellu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[S2_P5_XI]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0251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Apúrrime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un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+mn-lt"/>
                        </a:rPr>
                        <a:t>xabón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+mn-lt"/>
                        </a:rPr>
                        <a:t>mariellu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d’esos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[ye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486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agarrar-</a:t>
                      </a:r>
                      <a:r>
                        <a:rPr lang="en-US" sz="1800" cap="small" dirty="0">
                          <a:effectLst/>
                          <a:latin typeface="+mn-lt"/>
                        </a:rPr>
                        <a:t>imp.2sg=dat.1sg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un.</a:t>
                      </a:r>
                      <a:r>
                        <a:rPr lang="en-US" sz="1800" cap="small" dirty="0">
                          <a:effectLst/>
                          <a:latin typeface="+mn-lt"/>
                        </a:rPr>
                        <a:t>m.sg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jabón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-Ø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amarill-</a:t>
                      </a:r>
                      <a:r>
                        <a:rPr lang="en-US" sz="1800" cap="small" dirty="0" err="1">
                          <a:effectLst/>
                          <a:latin typeface="+mn-lt"/>
                        </a:rPr>
                        <a:t>ThV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de.</a:t>
                      </a:r>
                      <a:r>
                        <a:rPr lang="en-US" sz="1800" cap="small" dirty="0" err="1">
                          <a:effectLst/>
                          <a:latin typeface="+mn-lt"/>
                        </a:rPr>
                        <a:t>dem</a:t>
                      </a:r>
                      <a:r>
                        <a:rPr lang="en-US" sz="1800" cap="small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800" cap="small" dirty="0" err="1">
                          <a:effectLst/>
                          <a:latin typeface="+mn-lt"/>
                        </a:rPr>
                        <a:t>ThV</a:t>
                      </a:r>
                      <a:r>
                        <a:rPr lang="en-US" sz="1800" cap="small" dirty="0">
                          <a:effectLst/>
                          <a:latin typeface="+mn-lt"/>
                        </a:rPr>
                        <a:t>-pl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ser-</a:t>
                      </a:r>
                      <a:r>
                        <a:rPr lang="en-US" sz="1800" cap="small" dirty="0">
                          <a:effectLst/>
                          <a:latin typeface="+mn-lt"/>
                        </a:rPr>
                        <a:t>prs.3sg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336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Agárrame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jabón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amarillo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esos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[es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25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342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una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pastilla]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063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un-</a:t>
                      </a:r>
                      <a:r>
                        <a:rPr lang="en-US" sz="1800" cap="small" dirty="0">
                          <a:effectLst/>
                          <a:latin typeface="+mn-lt"/>
                        </a:rPr>
                        <a:t>f.sg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pastill-</a:t>
                      </a:r>
                      <a:r>
                        <a:rPr lang="en-US" sz="1800" cap="small" dirty="0" err="1">
                          <a:effectLst/>
                          <a:latin typeface="+mn-lt"/>
                        </a:rPr>
                        <a:t>ThV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9614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una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r>
                        <a:rPr lang="es-CO" sz="1800" dirty="0">
                          <a:latin typeface="+mn-lt"/>
                        </a:rPr>
                        <a:t>pastilla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523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5041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‘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Agárrame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 un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jabón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amarillo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 de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esos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 [es una pastilla]’</a:t>
                      </a:r>
                      <a:endParaRPr lang="en-US" sz="180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78667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E37716-CD5C-4F6D-BE8D-E54FC5231C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540069"/>
              </p:ext>
            </p:extLst>
          </p:nvPr>
        </p:nvGraphicFramePr>
        <p:xfrm>
          <a:off x="1" y="3851306"/>
          <a:ext cx="10683406" cy="304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7860">
                  <a:extLst>
                    <a:ext uri="{9D8B030D-6E8A-4147-A177-3AD203B41FA5}">
                      <a16:colId xmlns:a16="http://schemas.microsoft.com/office/drawing/2014/main" val="2334628796"/>
                    </a:ext>
                  </a:extLst>
                </a:gridCol>
                <a:gridCol w="2988158">
                  <a:extLst>
                    <a:ext uri="{9D8B030D-6E8A-4147-A177-3AD203B41FA5}">
                      <a16:colId xmlns:a16="http://schemas.microsoft.com/office/drawing/2014/main" val="1924899074"/>
                    </a:ext>
                  </a:extLst>
                </a:gridCol>
                <a:gridCol w="1517436">
                  <a:extLst>
                    <a:ext uri="{9D8B030D-6E8A-4147-A177-3AD203B41FA5}">
                      <a16:colId xmlns:a16="http://schemas.microsoft.com/office/drawing/2014/main" val="1332395927"/>
                    </a:ext>
                  </a:extLst>
                </a:gridCol>
                <a:gridCol w="1431399">
                  <a:extLst>
                    <a:ext uri="{9D8B030D-6E8A-4147-A177-3AD203B41FA5}">
                      <a16:colId xmlns:a16="http://schemas.microsoft.com/office/drawing/2014/main" val="3043544756"/>
                    </a:ext>
                  </a:extLst>
                </a:gridCol>
                <a:gridCol w="1813785">
                  <a:extLst>
                    <a:ext uri="{9D8B030D-6E8A-4147-A177-3AD203B41FA5}">
                      <a16:colId xmlns:a16="http://schemas.microsoft.com/office/drawing/2014/main" val="547915508"/>
                    </a:ext>
                  </a:extLst>
                </a:gridCol>
                <a:gridCol w="998646">
                  <a:extLst>
                    <a:ext uri="{9D8B030D-6E8A-4147-A177-3AD203B41FA5}">
                      <a16:colId xmlns:a16="http://schemas.microsoft.com/office/drawing/2014/main" val="886415189"/>
                    </a:ext>
                  </a:extLst>
                </a:gridCol>
                <a:gridCol w="1276122">
                  <a:extLst>
                    <a:ext uri="{9D8B030D-6E8A-4147-A177-3AD203B41FA5}">
                      <a16:colId xmlns:a16="http://schemas.microsoft.com/office/drawing/2014/main" val="36549719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cap="small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mariello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[S2_P5_XI]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0723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+mn-lt"/>
                        </a:rPr>
                        <a:t>Quedó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-y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la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camisa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manchada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con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un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5602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quedar-</a:t>
                      </a:r>
                      <a:r>
                        <a:rPr lang="en-US" sz="1800" cap="small" dirty="0">
                          <a:effectLst/>
                          <a:latin typeface="+mn-lt"/>
                        </a:rPr>
                        <a:t>pst.3sg=dat.3sg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l-</a:t>
                      </a:r>
                      <a:r>
                        <a:rPr lang="en-US" sz="1800" cap="small" dirty="0">
                          <a:effectLst/>
                          <a:latin typeface="+mn-lt"/>
                        </a:rPr>
                        <a:t>f.sg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camis-</a:t>
                      </a:r>
                      <a:r>
                        <a:rPr lang="en-US" sz="1800" cap="small" dirty="0" err="1">
                          <a:effectLst/>
                          <a:latin typeface="+mn-lt"/>
                        </a:rPr>
                        <a:t>ThV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manchad-</a:t>
                      </a:r>
                      <a:r>
                        <a:rPr lang="en-US" sz="1800" cap="small" dirty="0" err="1">
                          <a:effectLst/>
                          <a:latin typeface="+mn-lt"/>
                        </a:rPr>
                        <a:t>ThV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un.</a:t>
                      </a:r>
                      <a:r>
                        <a:rPr lang="en-US" sz="1800" cap="small" dirty="0">
                          <a:effectLst/>
                          <a:latin typeface="+mn-lt"/>
                        </a:rPr>
                        <a:t>m.sg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50118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quedó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camisa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manchada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4519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9805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+mn-lt"/>
                        </a:rPr>
                        <a:t>xabón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+mn-lt"/>
                        </a:rPr>
                        <a:t>mariello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6038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jabón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-Ø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amarill-</a:t>
                      </a:r>
                      <a:r>
                        <a:rPr lang="en-US" sz="1800" cap="small" dirty="0" err="1">
                          <a:effectLst/>
                          <a:latin typeface="+mn-lt"/>
                        </a:rPr>
                        <a:t>ThV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762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jabón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amarillo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14494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973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‘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La camisa le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quedó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manchada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 con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jabón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amarillo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'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691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341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A18A9-1E09-45AE-B464-110249AB2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03306"/>
          </a:xfrm>
        </p:spPr>
        <p:txBody>
          <a:bodyPr>
            <a:normAutofit fontScale="90000"/>
          </a:bodyPr>
          <a:lstStyle/>
          <a:p>
            <a:r>
              <a:rPr lang="es-CO" dirty="0"/>
              <a:t>II. Unos datos nuevos</a:t>
            </a:r>
            <a:br>
              <a:rPr lang="es-CO" dirty="0"/>
            </a:br>
            <a:r>
              <a:rPr lang="es-CO" sz="2200" dirty="0"/>
              <a:t>(Burner, --)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D38E4A3-E742-4D84-AC66-A8D6C025E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190486"/>
              </p:ext>
            </p:extLst>
          </p:nvPr>
        </p:nvGraphicFramePr>
        <p:xfrm>
          <a:off x="0" y="934392"/>
          <a:ext cx="9759420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7860">
                  <a:extLst>
                    <a:ext uri="{9D8B030D-6E8A-4147-A177-3AD203B41FA5}">
                      <a16:colId xmlns:a16="http://schemas.microsoft.com/office/drawing/2014/main" val="2491703941"/>
                    </a:ext>
                  </a:extLst>
                </a:gridCol>
                <a:gridCol w="2296541">
                  <a:extLst>
                    <a:ext uri="{9D8B030D-6E8A-4147-A177-3AD203B41FA5}">
                      <a16:colId xmlns:a16="http://schemas.microsoft.com/office/drawing/2014/main" val="2103694069"/>
                    </a:ext>
                  </a:extLst>
                </a:gridCol>
                <a:gridCol w="1640523">
                  <a:extLst>
                    <a:ext uri="{9D8B030D-6E8A-4147-A177-3AD203B41FA5}">
                      <a16:colId xmlns:a16="http://schemas.microsoft.com/office/drawing/2014/main" val="2540841537"/>
                    </a:ext>
                  </a:extLst>
                </a:gridCol>
                <a:gridCol w="616585">
                  <a:extLst>
                    <a:ext uri="{9D8B030D-6E8A-4147-A177-3AD203B41FA5}">
                      <a16:colId xmlns:a16="http://schemas.microsoft.com/office/drawing/2014/main" val="3156222847"/>
                    </a:ext>
                  </a:extLst>
                </a:gridCol>
                <a:gridCol w="1092835">
                  <a:extLst>
                    <a:ext uri="{9D8B030D-6E8A-4147-A177-3AD203B41FA5}">
                      <a16:colId xmlns:a16="http://schemas.microsoft.com/office/drawing/2014/main" val="3089144789"/>
                    </a:ext>
                  </a:extLst>
                </a:gridCol>
                <a:gridCol w="1299210">
                  <a:extLst>
                    <a:ext uri="{9D8B030D-6E8A-4147-A177-3AD203B41FA5}">
                      <a16:colId xmlns:a16="http://schemas.microsoft.com/office/drawing/2014/main" val="4192422579"/>
                    </a:ext>
                  </a:extLst>
                </a:gridCol>
                <a:gridCol w="2155866">
                  <a:extLst>
                    <a:ext uri="{9D8B030D-6E8A-4147-A177-3AD203B41FA5}">
                      <a16:colId xmlns:a16="http://schemas.microsoft.com/office/drawing/2014/main" val="3206119257"/>
                    </a:ext>
                  </a:extLst>
                </a:gridCol>
              </a:tblGrid>
              <a:tr h="1137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(17)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cap="small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podrecíu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[S2_P20_UV]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3786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Taba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manchau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con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</a:rPr>
                        <a:t>un</a:t>
                      </a:r>
                      <a:endParaRPr lang="en-US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+mn-lt"/>
                        </a:rPr>
                        <a:t>aceite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+mn-lt"/>
                        </a:rPr>
                        <a:t>podrecíu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0795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estar-</a:t>
                      </a:r>
                      <a:r>
                        <a:rPr lang="en-US" sz="1800" cap="small" dirty="0">
                          <a:effectLst/>
                          <a:latin typeface="+mn-lt"/>
                        </a:rPr>
                        <a:t>ipfv.1sg/3sg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manchad-</a:t>
                      </a:r>
                      <a:r>
                        <a:rPr lang="en-US" sz="1800" cap="small" dirty="0" err="1">
                          <a:effectLst/>
                          <a:latin typeface="+mn-lt"/>
                        </a:rPr>
                        <a:t>ThV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un.</a:t>
                      </a:r>
                      <a:r>
                        <a:rPr lang="en-US" sz="1800" cap="small" dirty="0">
                          <a:effectLst/>
                          <a:latin typeface="+mn-lt"/>
                        </a:rPr>
                        <a:t>m.sg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aceit-</a:t>
                      </a:r>
                      <a:r>
                        <a:rPr lang="en-US" sz="1800" cap="small" dirty="0" err="1">
                          <a:effectLst/>
                          <a:latin typeface="+mn-lt"/>
                        </a:rPr>
                        <a:t>ThV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podrid-</a:t>
                      </a:r>
                      <a:r>
                        <a:rPr lang="en-US" sz="1800" cap="small" dirty="0" err="1">
                          <a:effectLst/>
                          <a:latin typeface="+mn-lt"/>
                        </a:rPr>
                        <a:t>ThV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1173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Estaba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manchado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aceite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podrido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9241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918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‘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Estaba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manchado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 con un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aceite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podrido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’</a:t>
                      </a:r>
                      <a:endParaRPr lang="en-US" sz="180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03079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4D85FAA-AFA4-4EC4-82A7-FFF820839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484875"/>
              </p:ext>
            </p:extLst>
          </p:nvPr>
        </p:nvGraphicFramePr>
        <p:xfrm>
          <a:off x="1" y="2908274"/>
          <a:ext cx="7344574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7860">
                  <a:extLst>
                    <a:ext uri="{9D8B030D-6E8A-4147-A177-3AD203B41FA5}">
                      <a16:colId xmlns:a16="http://schemas.microsoft.com/office/drawing/2014/main" val="2839359013"/>
                    </a:ext>
                  </a:extLst>
                </a:gridCol>
                <a:gridCol w="1863154">
                  <a:extLst>
                    <a:ext uri="{9D8B030D-6E8A-4147-A177-3AD203B41FA5}">
                      <a16:colId xmlns:a16="http://schemas.microsoft.com/office/drawing/2014/main" val="3282491085"/>
                    </a:ext>
                  </a:extLst>
                </a:gridCol>
                <a:gridCol w="348298">
                  <a:extLst>
                    <a:ext uri="{9D8B030D-6E8A-4147-A177-3AD203B41FA5}">
                      <a16:colId xmlns:a16="http://schemas.microsoft.com/office/drawing/2014/main" val="320824112"/>
                    </a:ext>
                  </a:extLst>
                </a:gridCol>
                <a:gridCol w="1440498">
                  <a:extLst>
                    <a:ext uri="{9D8B030D-6E8A-4147-A177-3AD203B41FA5}">
                      <a16:colId xmlns:a16="http://schemas.microsoft.com/office/drawing/2014/main" val="2465885112"/>
                    </a:ext>
                  </a:extLst>
                </a:gridCol>
                <a:gridCol w="3034764">
                  <a:extLst>
                    <a:ext uri="{9D8B030D-6E8A-4147-A177-3AD203B41FA5}">
                      <a16:colId xmlns:a16="http://schemas.microsoft.com/office/drawing/2014/main" val="41978386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cap="small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podrecío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[S2_P20_UV]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401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Sabía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a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+mn-lt"/>
                        </a:rPr>
                        <a:t>aceite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+mn-lt"/>
                        </a:rPr>
                        <a:t>podrecío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47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saber-</a:t>
                      </a:r>
                      <a:r>
                        <a:rPr lang="en-US" sz="1800" cap="small" dirty="0">
                          <a:effectLst/>
                          <a:latin typeface="+mn-lt"/>
                        </a:rPr>
                        <a:t>ipfv.3sg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aceite-</a:t>
                      </a:r>
                      <a:r>
                        <a:rPr lang="en-US" sz="1800" cap="small" dirty="0" err="1">
                          <a:effectLst/>
                          <a:latin typeface="+mn-lt"/>
                        </a:rPr>
                        <a:t>ThV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podrid-</a:t>
                      </a:r>
                      <a:r>
                        <a:rPr lang="en-US" sz="1800" cap="small" dirty="0" err="1">
                          <a:effectLst/>
                          <a:latin typeface="+mn-lt"/>
                        </a:rPr>
                        <a:t>ThV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076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Sabía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aceite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podrido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79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46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‘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Sabía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 a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aceite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podrido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’</a:t>
                      </a:r>
                      <a:endParaRPr lang="en-US" sz="180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982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478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36997-211F-49DE-A94C-AEAC4DE74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03306"/>
          </a:xfrm>
        </p:spPr>
        <p:txBody>
          <a:bodyPr>
            <a:normAutofit fontScale="90000"/>
          </a:bodyPr>
          <a:lstStyle/>
          <a:p>
            <a:r>
              <a:rPr lang="es-CO" dirty="0"/>
              <a:t>II. Unos datos nuevos</a:t>
            </a:r>
            <a:br>
              <a:rPr lang="es-CO" dirty="0"/>
            </a:br>
            <a:r>
              <a:rPr lang="es-CO" sz="2200" dirty="0"/>
              <a:t>(Burner, --)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699A554-CA35-44AD-957D-D1678884CE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873421"/>
              </p:ext>
            </p:extLst>
          </p:nvPr>
        </p:nvGraphicFramePr>
        <p:xfrm>
          <a:off x="1" y="925579"/>
          <a:ext cx="11602953" cy="179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7860">
                  <a:extLst>
                    <a:ext uri="{9D8B030D-6E8A-4147-A177-3AD203B41FA5}">
                      <a16:colId xmlns:a16="http://schemas.microsoft.com/office/drawing/2014/main" val="4283860948"/>
                    </a:ext>
                  </a:extLst>
                </a:gridCol>
                <a:gridCol w="1987358">
                  <a:extLst>
                    <a:ext uri="{9D8B030D-6E8A-4147-A177-3AD203B41FA5}">
                      <a16:colId xmlns:a16="http://schemas.microsoft.com/office/drawing/2014/main" val="1085280326"/>
                    </a:ext>
                  </a:extLst>
                </a:gridCol>
                <a:gridCol w="2355274">
                  <a:extLst>
                    <a:ext uri="{9D8B030D-6E8A-4147-A177-3AD203B41FA5}">
                      <a16:colId xmlns:a16="http://schemas.microsoft.com/office/drawing/2014/main" val="318474391"/>
                    </a:ext>
                  </a:extLst>
                </a:gridCol>
                <a:gridCol w="2304474">
                  <a:extLst>
                    <a:ext uri="{9D8B030D-6E8A-4147-A177-3AD203B41FA5}">
                      <a16:colId xmlns:a16="http://schemas.microsoft.com/office/drawing/2014/main" val="2224879563"/>
                    </a:ext>
                  </a:extLst>
                </a:gridCol>
                <a:gridCol w="4297987">
                  <a:extLst>
                    <a:ext uri="{9D8B030D-6E8A-4147-A177-3AD203B41FA5}">
                      <a16:colId xmlns:a16="http://schemas.microsoft.com/office/drawing/2014/main" val="2726389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cap="small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blandiu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[S2_P11_XI]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486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esti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pan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ta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+mn-lt"/>
                        </a:rPr>
                        <a:t>blandiu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65913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small" dirty="0">
                          <a:effectLst/>
                          <a:latin typeface="+mn-lt"/>
                        </a:rPr>
                        <a:t>dem.m.sg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pan-Ø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estar-</a:t>
                      </a:r>
                      <a:r>
                        <a:rPr lang="en-US" sz="1800" cap="small" dirty="0">
                          <a:effectLst/>
                          <a:latin typeface="+mn-lt"/>
                        </a:rPr>
                        <a:t>prs.3sg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bland-</a:t>
                      </a:r>
                      <a:r>
                        <a:rPr lang="en-US" sz="1800" cap="small" dirty="0" err="1">
                          <a:effectLst/>
                          <a:latin typeface="+mn-lt"/>
                        </a:rPr>
                        <a:t>ThV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0031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está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blando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5633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139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'Este pan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está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blando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'</a:t>
                      </a:r>
                      <a:endParaRPr lang="en-US" sz="180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1871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4F669BD-E404-43A2-BEDB-998434FDB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050656"/>
              </p:ext>
            </p:extLst>
          </p:nvPr>
        </p:nvGraphicFramePr>
        <p:xfrm>
          <a:off x="0" y="3034340"/>
          <a:ext cx="8037207" cy="179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7860">
                  <a:extLst>
                    <a:ext uri="{9D8B030D-6E8A-4147-A177-3AD203B41FA5}">
                      <a16:colId xmlns:a16="http://schemas.microsoft.com/office/drawing/2014/main" val="3454616378"/>
                    </a:ext>
                  </a:extLst>
                </a:gridCol>
                <a:gridCol w="1166171">
                  <a:extLst>
                    <a:ext uri="{9D8B030D-6E8A-4147-A177-3AD203B41FA5}">
                      <a16:colId xmlns:a16="http://schemas.microsoft.com/office/drawing/2014/main" val="5570153"/>
                    </a:ext>
                  </a:extLst>
                </a:gridCol>
                <a:gridCol w="1578189">
                  <a:extLst>
                    <a:ext uri="{9D8B030D-6E8A-4147-A177-3AD203B41FA5}">
                      <a16:colId xmlns:a16="http://schemas.microsoft.com/office/drawing/2014/main" val="2237075045"/>
                    </a:ext>
                  </a:extLst>
                </a:gridCol>
                <a:gridCol w="1324720">
                  <a:extLst>
                    <a:ext uri="{9D8B030D-6E8A-4147-A177-3AD203B41FA5}">
                      <a16:colId xmlns:a16="http://schemas.microsoft.com/office/drawing/2014/main" val="3433784685"/>
                    </a:ext>
                  </a:extLst>
                </a:gridCol>
                <a:gridCol w="1551623">
                  <a:extLst>
                    <a:ext uri="{9D8B030D-6E8A-4147-A177-3AD203B41FA5}">
                      <a16:colId xmlns:a16="http://schemas.microsoft.com/office/drawing/2014/main" val="3716446637"/>
                    </a:ext>
                  </a:extLst>
                </a:gridCol>
                <a:gridCol w="1758644">
                  <a:extLst>
                    <a:ext uri="{9D8B030D-6E8A-4147-A177-3AD203B41FA5}">
                      <a16:colId xmlns:a16="http://schemas.microsoft.com/office/drawing/2014/main" val="18283866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cap="small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pacífico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[S2_P11_XI]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8695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La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+mn-lt"/>
                        </a:rPr>
                        <a:t>xente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normal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ye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+mn-lt"/>
                        </a:rPr>
                        <a:t>pacifico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4728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l-</a:t>
                      </a:r>
                      <a:r>
                        <a:rPr lang="en-US" sz="1800" cap="small" dirty="0">
                          <a:effectLst/>
                          <a:latin typeface="+mn-lt"/>
                        </a:rPr>
                        <a:t>f.sg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gent-</a:t>
                      </a:r>
                      <a:r>
                        <a:rPr lang="en-US" sz="1800" cap="small" dirty="0" err="1">
                          <a:effectLst/>
                          <a:latin typeface="+mn-lt"/>
                        </a:rPr>
                        <a:t>ThV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normal-Ø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ser-</a:t>
                      </a:r>
                      <a:r>
                        <a:rPr lang="en-US" sz="1800" cap="small" dirty="0">
                          <a:effectLst/>
                          <a:latin typeface="+mn-lt"/>
                        </a:rPr>
                        <a:t>prs.3sg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pacífic-</a:t>
                      </a:r>
                      <a:r>
                        <a:rPr lang="en-US" sz="1800" cap="small" dirty="0" err="1">
                          <a:effectLst/>
                          <a:latin typeface="+mn-lt"/>
                        </a:rPr>
                        <a:t>ThV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9919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gente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normal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pacífica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0618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783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'La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gente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 normal es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pacífica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'</a:t>
                      </a:r>
                      <a:endParaRPr lang="en-US" sz="160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503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519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960D8-167B-4596-84BE-BF3F0F2B7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03306"/>
          </a:xfrm>
        </p:spPr>
        <p:txBody>
          <a:bodyPr>
            <a:normAutofit fontScale="90000"/>
          </a:bodyPr>
          <a:lstStyle/>
          <a:p>
            <a:r>
              <a:rPr lang="es-CO" dirty="0"/>
              <a:t>II. Unos datos nuevos</a:t>
            </a:r>
            <a:br>
              <a:rPr lang="es-CO" dirty="0"/>
            </a:br>
            <a:r>
              <a:rPr lang="es-CO" sz="2200" dirty="0"/>
              <a:t>(Burner, --; basado en Viejo Fernández, 2002)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C9263B5-BBEA-4326-BB85-A46E3E7F95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901711"/>
              </p:ext>
            </p:extLst>
          </p:nvPr>
        </p:nvGraphicFramePr>
        <p:xfrm>
          <a:off x="-1" y="3729932"/>
          <a:ext cx="8406883" cy="243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6991">
                  <a:extLst>
                    <a:ext uri="{9D8B030D-6E8A-4147-A177-3AD203B41FA5}">
                      <a16:colId xmlns:a16="http://schemas.microsoft.com/office/drawing/2014/main" val="1906351111"/>
                    </a:ext>
                  </a:extLst>
                </a:gridCol>
                <a:gridCol w="7489892">
                  <a:extLst>
                    <a:ext uri="{9D8B030D-6E8A-4147-A177-3AD203B41FA5}">
                      <a16:colId xmlns:a16="http://schemas.microsoft.com/office/drawing/2014/main" val="36324965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[S2_P3_XI]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086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b="1" dirty="0">
                          <a:effectLst/>
                          <a:latin typeface="+mn-lt"/>
                        </a:rPr>
                        <a:t>La moto ye cara: 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4721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+mn-lt"/>
                        </a:rPr>
                        <a:t>La moto concreta ye cara.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4736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'La moto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específica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 es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cara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'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3849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37717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b="1" dirty="0">
                          <a:effectLst/>
                          <a:latin typeface="+mn-lt"/>
                        </a:rPr>
                        <a:t>La moto ye caro: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4429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n-lt"/>
                        </a:rPr>
                        <a:t>El motociclismu ye caro.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121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'[Lo del]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motociclismo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 es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caro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'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27967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6A50B76-FA22-4CC9-A65D-3B5722633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659114"/>
              </p:ext>
            </p:extLst>
          </p:nvPr>
        </p:nvGraphicFramePr>
        <p:xfrm>
          <a:off x="-1" y="1145286"/>
          <a:ext cx="8341567" cy="243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9867">
                  <a:extLst>
                    <a:ext uri="{9D8B030D-6E8A-4147-A177-3AD203B41FA5}">
                      <a16:colId xmlns:a16="http://schemas.microsoft.com/office/drawing/2014/main" val="741510609"/>
                    </a:ext>
                  </a:extLst>
                </a:gridCol>
                <a:gridCol w="7431700">
                  <a:extLst>
                    <a:ext uri="{9D8B030D-6E8A-4147-A177-3AD203B41FA5}">
                      <a16:colId xmlns:a16="http://schemas.microsoft.com/office/drawing/2014/main" val="20220971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(21)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[S2_P5_XI]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38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b="1" dirty="0">
                          <a:effectLst/>
                          <a:latin typeface="+mn-lt"/>
                        </a:rPr>
                        <a:t>La bicicleta ye dura:  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82395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+mn-lt"/>
                        </a:rPr>
                        <a:t>La bicicleta </a:t>
                      </a:r>
                      <a:r>
                        <a:rPr lang="es-CO" sz="2000" dirty="0" err="1">
                          <a:effectLst/>
                          <a:latin typeface="+mn-lt"/>
                        </a:rPr>
                        <a:t>ta</a:t>
                      </a:r>
                      <a:r>
                        <a:rPr lang="es-CO" sz="2000" dirty="0">
                          <a:effectLst/>
                          <a:latin typeface="+mn-lt"/>
                        </a:rPr>
                        <a:t> fecha de material duro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045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'La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bicicleta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está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hecha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 de material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duro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'</a:t>
                      </a:r>
                      <a:endParaRPr lang="en-US" sz="160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10130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850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b="1" dirty="0">
                          <a:effectLst/>
                          <a:latin typeface="+mn-lt"/>
                        </a:rPr>
                        <a:t>La bicicleta ye duro: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6996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+mn-lt"/>
                        </a:rPr>
                        <a:t>Andar en bicicleta ye duro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274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</a:rPr>
                        <a:t>'Andar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en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bicicleta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 es </a:t>
                      </a:r>
                      <a:r>
                        <a:rPr lang="en-US" sz="1800" i="1" dirty="0" err="1">
                          <a:effectLst/>
                          <a:latin typeface="+mn-lt"/>
                        </a:rPr>
                        <a:t>duro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'</a:t>
                      </a:r>
                      <a:endParaRPr lang="en-US" sz="160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34609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938B2C5-7072-4AAC-B93E-C8B3CE0B0800}"/>
              </a:ext>
            </a:extLst>
          </p:cNvPr>
          <p:cNvSpPr txBox="1"/>
          <p:nvPr/>
        </p:nvSpPr>
        <p:spPr>
          <a:xfrm>
            <a:off x="7305870" y="2821991"/>
            <a:ext cx="3722914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Una circunstancia puede influir la interpretación también.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550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E8518-43F5-40F3-9D21-97A870DBA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¡a mirar un poco de teoría!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DA5CA-8FF5-46E4-9F5D-9C41E05810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6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8ECC1-B77B-4921-9097-B50CEBA29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03306"/>
          </a:xfrm>
        </p:spPr>
        <p:txBody>
          <a:bodyPr>
            <a:normAutofit fontScale="90000"/>
          </a:bodyPr>
          <a:lstStyle/>
          <a:p>
            <a:r>
              <a:rPr lang="en-US" dirty="0"/>
              <a:t>III. Mi </a:t>
            </a:r>
            <a:r>
              <a:rPr lang="en-US" dirty="0" err="1"/>
              <a:t>análisis</a:t>
            </a:r>
            <a:r>
              <a:rPr lang="en-US" dirty="0"/>
              <a:t> hasta </a:t>
            </a:r>
            <a:r>
              <a:rPr lang="en-US" dirty="0" err="1"/>
              <a:t>ahora</a:t>
            </a:r>
            <a:br>
              <a:rPr lang="en-US" dirty="0"/>
            </a:br>
            <a:r>
              <a:rPr lang="en-US" sz="2200" dirty="0"/>
              <a:t>(</a:t>
            </a:r>
            <a:r>
              <a:rPr lang="en-US" sz="2200" dirty="0" err="1"/>
              <a:t>adaptado</a:t>
            </a:r>
            <a:r>
              <a:rPr lang="en-US" sz="2200" dirty="0"/>
              <a:t> de Harris, 1992)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DE79857-E1DE-4D4C-BFD1-2772A54E00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150968"/>
              </p:ext>
            </p:extLst>
          </p:nvPr>
        </p:nvGraphicFramePr>
        <p:xfrm>
          <a:off x="1805085" y="1173863"/>
          <a:ext cx="8565279" cy="46137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1467">
                  <a:extLst>
                    <a:ext uri="{9D8B030D-6E8A-4147-A177-3AD203B41FA5}">
                      <a16:colId xmlns:a16="http://schemas.microsoft.com/office/drawing/2014/main" val="176176895"/>
                    </a:ext>
                  </a:extLst>
                </a:gridCol>
                <a:gridCol w="2907026">
                  <a:extLst>
                    <a:ext uri="{9D8B030D-6E8A-4147-A177-3AD203B41FA5}">
                      <a16:colId xmlns:a16="http://schemas.microsoft.com/office/drawing/2014/main" val="3826709275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3947723372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val="547976552"/>
                    </a:ext>
                  </a:extLst>
                </a:gridCol>
                <a:gridCol w="3081046">
                  <a:extLst>
                    <a:ext uri="{9D8B030D-6E8A-4147-A177-3AD203B41FA5}">
                      <a16:colId xmlns:a16="http://schemas.microsoft.com/office/drawing/2014/main" val="3027139658"/>
                    </a:ext>
                  </a:extLst>
                </a:gridCol>
              </a:tblGrid>
              <a:tr h="28924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400" b="0" cap="small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CO" sz="2400" b="0" cap="small" dirty="0">
                          <a:solidFill>
                            <a:schemeClr val="tx1"/>
                          </a:solidFill>
                          <a:effectLst/>
                        </a:rPr>
                        <a:t>II</a:t>
                      </a:r>
                      <a:endParaRPr lang="en-US" sz="2000" dirty="0"/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436533"/>
                  </a:ext>
                </a:extLst>
              </a:tr>
              <a:tr h="5548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400" b="0" dirty="0">
                          <a:solidFill>
                            <a:schemeClr val="tx1"/>
                          </a:solidFill>
                          <a:effectLst/>
                        </a:rPr>
                        <a:t>pis-</a:t>
                      </a:r>
                      <a:r>
                        <a:rPr lang="es-CO" sz="2400" b="0" i="1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en-US" sz="2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400" b="0" cap="small" dirty="0" err="1">
                          <a:solidFill>
                            <a:schemeClr val="tx1"/>
                          </a:solidFill>
                          <a:effectLst/>
                        </a:rPr>
                        <a:t>masc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400" b="0">
                          <a:solidFill>
                            <a:schemeClr val="tx1"/>
                          </a:solidFill>
                          <a:effectLst/>
                        </a:rPr>
                        <a:t>mas-</a:t>
                      </a:r>
                      <a:r>
                        <a:rPr lang="es-CO" sz="2400" b="0" i="1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2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400" b="0" cap="small">
                          <a:solidFill>
                            <a:schemeClr val="tx1"/>
                          </a:solidFill>
                          <a:effectLst/>
                        </a:rPr>
                        <a:t>fem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400" b="0" cap="small">
                          <a:solidFill>
                            <a:schemeClr val="tx1"/>
                          </a:solidFill>
                          <a:effectLst/>
                        </a:rPr>
                        <a:t>fem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6137336"/>
                  </a:ext>
                </a:extLst>
              </a:tr>
              <a:tr h="5548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400" b="0" dirty="0" err="1">
                          <a:solidFill>
                            <a:schemeClr val="tx1"/>
                          </a:solidFill>
                          <a:effectLst/>
                        </a:rPr>
                        <a:t>man</a:t>
                      </a:r>
                      <a:r>
                        <a:rPr lang="es-CO" sz="2400" b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s-CO" sz="2400" b="0" i="1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en-US" sz="2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400" b="0" cap="small" dirty="0">
                          <a:solidFill>
                            <a:schemeClr val="tx1"/>
                          </a:solidFill>
                          <a:effectLst/>
                        </a:rPr>
                        <a:t>fem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400" b="0" dirty="0" err="1">
                          <a:solidFill>
                            <a:schemeClr val="tx1"/>
                          </a:solidFill>
                          <a:effectLst/>
                        </a:rPr>
                        <a:t>map</a:t>
                      </a:r>
                      <a:r>
                        <a:rPr lang="es-CO" sz="2400" b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s-CO" sz="2400" b="0" i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2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400" b="0" cap="small" dirty="0" err="1">
                          <a:solidFill>
                            <a:schemeClr val="tx1"/>
                          </a:solidFill>
                          <a:effectLst/>
                        </a:rPr>
                        <a:t>masc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400" b="0" cap="small">
                          <a:solidFill>
                            <a:schemeClr val="tx1"/>
                          </a:solidFill>
                          <a:effectLst/>
                        </a:rPr>
                        <a:t>masc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5087765"/>
                  </a:ext>
                </a:extLst>
              </a:tr>
              <a:tr h="5548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400" b="0" dirty="0">
                          <a:solidFill>
                            <a:schemeClr val="tx1"/>
                          </a:solidFill>
                          <a:effectLst/>
                        </a:rPr>
                        <a:t>pel-</a:t>
                      </a:r>
                      <a:r>
                        <a:rPr lang="es-CO" sz="2400" b="0" i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US" sz="2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400" b="0" cap="small" dirty="0" err="1">
                          <a:solidFill>
                            <a:schemeClr val="tx1"/>
                          </a:solidFill>
                          <a:effectLst/>
                        </a:rPr>
                        <a:t>masc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4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400" b="0" cap="small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400" b="0" cap="small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69576"/>
                  </a:ext>
                </a:extLst>
              </a:tr>
              <a:tr h="5548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400" b="0" dirty="0" err="1">
                          <a:solidFill>
                            <a:schemeClr val="tx1"/>
                          </a:solidFill>
                          <a:effectLst/>
                        </a:rPr>
                        <a:t>man</a:t>
                      </a:r>
                      <a:r>
                        <a:rPr lang="es-CO" sz="2400" b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s-CO" sz="2400" b="0" i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US" sz="2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400" b="0" cap="small" dirty="0">
                          <a:solidFill>
                            <a:schemeClr val="tx1"/>
                          </a:solidFill>
                          <a:effectLst/>
                        </a:rPr>
                        <a:t>fem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4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400" b="0" cap="small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400" b="0" cap="small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2438654"/>
                  </a:ext>
                </a:extLst>
              </a:tr>
              <a:tr h="554268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/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75054"/>
                  </a:ext>
                </a:extLst>
              </a:tr>
              <a:tr h="32213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29105" algn="ctr"/>
                        </a:tabLst>
                      </a:pPr>
                      <a:r>
                        <a:rPr lang="es-CO" sz="2400" b="0" dirty="0">
                          <a:solidFill>
                            <a:schemeClr val="tx1"/>
                          </a:solidFill>
                          <a:effectLst/>
                        </a:rPr>
                        <a:t>III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29105" algn="ctr"/>
                        </a:tabLst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226211"/>
                  </a:ext>
                </a:extLst>
              </a:tr>
              <a:tr h="5548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400" b="0" dirty="0">
                          <a:solidFill>
                            <a:schemeClr val="tx1"/>
                          </a:solidFill>
                          <a:effectLst/>
                        </a:rPr>
                        <a:t>pex-</a:t>
                      </a:r>
                      <a:r>
                        <a:rPr lang="es-CO" sz="2400" b="0" i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en-US" sz="2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400" b="0" cap="small">
                          <a:solidFill>
                            <a:schemeClr val="tx1"/>
                          </a:solidFill>
                          <a:effectLst/>
                        </a:rPr>
                        <a:t>masc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400" b="0">
                          <a:solidFill>
                            <a:schemeClr val="tx1"/>
                          </a:solidFill>
                          <a:effectLst/>
                        </a:rPr>
                        <a:t>camín-</a:t>
                      </a:r>
                      <a:r>
                        <a:rPr lang="es-CO" sz="2400" b="0" i="1">
                          <a:solidFill>
                            <a:schemeClr val="tx1"/>
                          </a:solidFill>
                          <a:effectLst/>
                        </a:rPr>
                        <a:t>Ø</a:t>
                      </a:r>
                      <a:endParaRPr lang="en-US" sz="2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400" b="0" cap="small" dirty="0" err="1">
                          <a:solidFill>
                            <a:schemeClr val="tx1"/>
                          </a:solidFill>
                          <a:effectLst/>
                        </a:rPr>
                        <a:t>masc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8784800"/>
                  </a:ext>
                </a:extLst>
              </a:tr>
              <a:tr h="5548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400" b="0" dirty="0" err="1">
                          <a:solidFill>
                            <a:schemeClr val="tx1"/>
                          </a:solidFill>
                          <a:effectLst/>
                        </a:rPr>
                        <a:t>xent</a:t>
                      </a:r>
                      <a:r>
                        <a:rPr lang="es-CO" sz="2400" b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s-CO" sz="2400" b="0" i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en-US" sz="2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400" b="0" cap="small" dirty="0">
                          <a:solidFill>
                            <a:schemeClr val="tx1"/>
                          </a:solidFill>
                          <a:effectLst/>
                        </a:rPr>
                        <a:t>fem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400" b="0" dirty="0">
                          <a:solidFill>
                            <a:schemeClr val="tx1"/>
                          </a:solidFill>
                          <a:effectLst/>
                        </a:rPr>
                        <a:t>calor-</a:t>
                      </a:r>
                      <a:r>
                        <a:rPr lang="es-CO" sz="2400" b="0" i="1" dirty="0">
                          <a:solidFill>
                            <a:schemeClr val="tx1"/>
                          </a:solidFill>
                          <a:effectLst/>
                        </a:rPr>
                        <a:t>Ø</a:t>
                      </a:r>
                      <a:endParaRPr lang="en-US" sz="2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400" b="0" cap="small" dirty="0">
                          <a:solidFill>
                            <a:schemeClr val="tx1"/>
                          </a:solidFill>
                          <a:effectLst/>
                        </a:rPr>
                        <a:t>fem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96256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8A1D47B-4C03-4D00-8871-90CBA3B1CEEC}"/>
              </a:ext>
            </a:extLst>
          </p:cNvPr>
          <p:cNvSpPr txBox="1"/>
          <p:nvPr/>
        </p:nvSpPr>
        <p:spPr>
          <a:xfrm>
            <a:off x="2332152" y="6158141"/>
            <a:ext cx="7511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/>
              <a:t>-</a:t>
            </a:r>
            <a:r>
              <a:rPr lang="es-CO" sz="3200" i="1" dirty="0"/>
              <a:t>u, -o, -a, -e (-Ø) </a:t>
            </a:r>
            <a:r>
              <a:rPr lang="es-CO" sz="3200" dirty="0"/>
              <a:t>= </a:t>
            </a:r>
            <a:r>
              <a:rPr lang="en-US" sz="3200" cap="small" dirty="0" err="1">
                <a:effectLst/>
                <a:latin typeface="+mn-lt"/>
              </a:rPr>
              <a:t>ThV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32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B8A65-D12F-435C-B04C-B742F8F53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3515"/>
            <a:ext cx="10515600" cy="823912"/>
          </a:xfrm>
        </p:spPr>
        <p:txBody>
          <a:bodyPr>
            <a:normAutofit fontScale="90000"/>
          </a:bodyPr>
          <a:lstStyle/>
          <a:p>
            <a:r>
              <a:rPr lang="es-CO" dirty="0"/>
              <a:t>III. Mi análisis hasta ahora</a:t>
            </a:r>
            <a:br>
              <a:rPr lang="es-CO" dirty="0"/>
            </a:br>
            <a:r>
              <a:rPr lang="es-CO" sz="2200" dirty="0"/>
              <a:t>(Construyendo sobre Kramer, 2015)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5E6D9-2741-4E1A-A6D3-3A78F1B3D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001208"/>
            <a:ext cx="5157787" cy="579162"/>
          </a:xfrm>
        </p:spPr>
        <p:txBody>
          <a:bodyPr>
            <a:normAutofit/>
          </a:bodyPr>
          <a:lstStyle/>
          <a:p>
            <a:r>
              <a:rPr lang="es-CO" i="1" dirty="0"/>
              <a:t>Español</a:t>
            </a:r>
            <a:endParaRPr lang="en-US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67C2E-BEB4-4058-968E-BBD997433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761181"/>
            <a:ext cx="5157787" cy="5096817"/>
          </a:xfrm>
        </p:spPr>
        <p:txBody>
          <a:bodyPr>
            <a:normAutofit/>
          </a:bodyPr>
          <a:lstStyle/>
          <a:p>
            <a:r>
              <a:rPr lang="es-CO" u="sng" dirty="0"/>
              <a:t>misma raíz:</a:t>
            </a:r>
          </a:p>
          <a:p>
            <a:pPr marL="0" indent="0">
              <a:buNone/>
            </a:pPr>
            <a:r>
              <a:rPr lang="es-CO" dirty="0"/>
              <a:t>	</a:t>
            </a:r>
            <a:r>
              <a:rPr lang="es-CO" b="1" dirty="0" err="1"/>
              <a:t>abuel</a:t>
            </a:r>
            <a:r>
              <a:rPr lang="es-CO" dirty="0"/>
              <a:t>-o	</a:t>
            </a:r>
            <a:r>
              <a:rPr lang="es-CO" b="1" dirty="0" err="1"/>
              <a:t>niñ</a:t>
            </a:r>
            <a:r>
              <a:rPr lang="es-CO" dirty="0"/>
              <a:t>-o</a:t>
            </a:r>
          </a:p>
          <a:p>
            <a:pPr marL="0" indent="0">
              <a:buNone/>
            </a:pPr>
            <a:r>
              <a:rPr lang="es-CO" dirty="0"/>
              <a:t>	</a:t>
            </a:r>
            <a:r>
              <a:rPr lang="es-CO" b="1" dirty="0" err="1"/>
              <a:t>abuel</a:t>
            </a:r>
            <a:r>
              <a:rPr lang="es-CO" dirty="0"/>
              <a:t>-a	</a:t>
            </a:r>
            <a:r>
              <a:rPr lang="es-CO" b="1" dirty="0" err="1"/>
              <a:t>niñ</a:t>
            </a:r>
            <a:r>
              <a:rPr lang="es-CO" dirty="0"/>
              <a:t>-a</a:t>
            </a:r>
          </a:p>
          <a:p>
            <a:r>
              <a:rPr lang="es-CO" u="sng" dirty="0"/>
              <a:t>raíz diferente:</a:t>
            </a:r>
          </a:p>
          <a:p>
            <a:pPr marL="0" indent="0">
              <a:buNone/>
            </a:pPr>
            <a:r>
              <a:rPr lang="es-CO" dirty="0"/>
              <a:t>	</a:t>
            </a:r>
            <a:r>
              <a:rPr lang="es-CO" b="1" dirty="0" err="1"/>
              <a:t>yern</a:t>
            </a:r>
            <a:r>
              <a:rPr lang="es-CO" dirty="0"/>
              <a:t>-o	</a:t>
            </a:r>
            <a:r>
              <a:rPr lang="es-CO" b="1" dirty="0" err="1"/>
              <a:t>hombr</a:t>
            </a:r>
            <a:r>
              <a:rPr lang="es-CO" dirty="0"/>
              <a:t>-e</a:t>
            </a:r>
          </a:p>
          <a:p>
            <a:pPr marL="0" indent="0">
              <a:buNone/>
            </a:pPr>
            <a:r>
              <a:rPr lang="es-CO" dirty="0"/>
              <a:t>	</a:t>
            </a:r>
            <a:r>
              <a:rPr lang="es-CO" b="1" dirty="0" err="1"/>
              <a:t>nuer</a:t>
            </a:r>
            <a:r>
              <a:rPr lang="es-CO" dirty="0"/>
              <a:t>-a	</a:t>
            </a:r>
            <a:r>
              <a:rPr lang="es-CO" b="1" dirty="0"/>
              <a:t>mujer</a:t>
            </a:r>
            <a:r>
              <a:rPr lang="es-CO" dirty="0"/>
              <a:t>-Ø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C6BE0F-9D5D-4EFB-BB73-8404CB3AA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756458"/>
            <a:ext cx="5183188" cy="823912"/>
          </a:xfrm>
        </p:spPr>
        <p:txBody>
          <a:bodyPr>
            <a:normAutofit/>
          </a:bodyPr>
          <a:lstStyle/>
          <a:p>
            <a:r>
              <a:rPr lang="es-CO" i="1" dirty="0"/>
              <a:t>Asturiano</a:t>
            </a:r>
            <a:endParaRPr lang="en-US" i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1AEA75-2154-4936-951C-6923306336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61182"/>
            <a:ext cx="5183188" cy="5096818"/>
          </a:xfrm>
        </p:spPr>
        <p:txBody>
          <a:bodyPr>
            <a:normAutofit/>
          </a:bodyPr>
          <a:lstStyle/>
          <a:p>
            <a:r>
              <a:rPr lang="es-CO" u="sng" dirty="0"/>
              <a:t>misma raíz:</a:t>
            </a:r>
          </a:p>
          <a:p>
            <a:pPr marL="0" indent="0">
              <a:buNone/>
            </a:pPr>
            <a:r>
              <a:rPr lang="es-CO" dirty="0"/>
              <a:t>	</a:t>
            </a:r>
            <a:r>
              <a:rPr lang="es-CO" b="1" dirty="0" err="1"/>
              <a:t>güel</a:t>
            </a:r>
            <a:r>
              <a:rPr lang="es-CO" dirty="0"/>
              <a:t>-u	</a:t>
            </a:r>
            <a:r>
              <a:rPr lang="es-CO" b="1" dirty="0" err="1"/>
              <a:t>neñ</a:t>
            </a:r>
            <a:r>
              <a:rPr lang="es-CO" dirty="0"/>
              <a:t>-u</a:t>
            </a:r>
          </a:p>
          <a:p>
            <a:pPr marL="0" indent="0">
              <a:buNone/>
            </a:pPr>
            <a:r>
              <a:rPr lang="es-CO" dirty="0"/>
              <a:t>	</a:t>
            </a:r>
            <a:r>
              <a:rPr lang="es-CO" b="1" dirty="0" err="1"/>
              <a:t>güel</a:t>
            </a:r>
            <a:r>
              <a:rPr lang="es-CO" dirty="0"/>
              <a:t>-a	</a:t>
            </a:r>
            <a:r>
              <a:rPr lang="es-CO" b="1" dirty="0" err="1"/>
              <a:t>neñ</a:t>
            </a:r>
            <a:r>
              <a:rPr lang="es-CO" dirty="0"/>
              <a:t>-a</a:t>
            </a:r>
          </a:p>
          <a:p>
            <a:r>
              <a:rPr lang="es-CO" u="sng" dirty="0"/>
              <a:t>raíz diferente:</a:t>
            </a:r>
          </a:p>
          <a:p>
            <a:pPr marL="0" indent="0">
              <a:buNone/>
            </a:pPr>
            <a:r>
              <a:rPr lang="es-CO" dirty="0"/>
              <a:t>	</a:t>
            </a:r>
            <a:r>
              <a:rPr lang="es-CO" b="1" dirty="0" err="1"/>
              <a:t>xenr</a:t>
            </a:r>
            <a:r>
              <a:rPr lang="es-CO" dirty="0"/>
              <a:t>-u	</a:t>
            </a:r>
            <a:r>
              <a:rPr lang="es-CO" b="1" dirty="0" err="1"/>
              <a:t>hom</a:t>
            </a:r>
            <a:r>
              <a:rPr lang="es-CO" dirty="0"/>
              <a:t>-e</a:t>
            </a:r>
          </a:p>
          <a:p>
            <a:pPr marL="0" indent="0">
              <a:buNone/>
            </a:pPr>
            <a:r>
              <a:rPr lang="es-CO" dirty="0"/>
              <a:t>	</a:t>
            </a:r>
            <a:r>
              <a:rPr lang="es-CO" b="1" dirty="0" err="1"/>
              <a:t>nuer</a:t>
            </a:r>
            <a:r>
              <a:rPr lang="es-CO" dirty="0"/>
              <a:t>-a	</a:t>
            </a:r>
            <a:r>
              <a:rPr lang="es-CO" b="1" dirty="0" err="1"/>
              <a:t>muyer</a:t>
            </a:r>
            <a:r>
              <a:rPr lang="es-CO" dirty="0"/>
              <a:t>-Ø</a:t>
            </a:r>
          </a:p>
        </p:txBody>
      </p:sp>
    </p:spTree>
    <p:extLst>
      <p:ext uri="{BB962C8B-B14F-4D97-AF65-F5344CB8AC3E}">
        <p14:creationId xmlns:p14="http://schemas.microsoft.com/office/powerpoint/2010/main" val="61724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B8A7F-6172-4161-9CFA-392415E5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03306"/>
          </a:xfrm>
        </p:spPr>
        <p:txBody>
          <a:bodyPr>
            <a:normAutofit fontScale="90000"/>
          </a:bodyPr>
          <a:lstStyle/>
          <a:p>
            <a:r>
              <a:rPr lang="es-CO" dirty="0"/>
              <a:t>III. Mi análisis hasta ahora</a:t>
            </a:r>
            <a:br>
              <a:rPr lang="es-CO" dirty="0"/>
            </a:br>
            <a:r>
              <a:rPr lang="es-CO" sz="2200" dirty="0"/>
              <a:t>(Construyendo sobre Embick, 2010, 2015 &amp; Kramer, 2015; </a:t>
            </a:r>
            <a:r>
              <a:rPr lang="es-CO" sz="2200" dirty="0" err="1"/>
              <a:t>e.o</a:t>
            </a:r>
            <a:r>
              <a:rPr lang="es-CO" sz="2200" dirty="0"/>
              <a:t>.)</a:t>
            </a:r>
            <a:endParaRPr lang="en-US" sz="2200" dirty="0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8F55EBA1-B20F-4314-910D-4414CCDC50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208586"/>
              </p:ext>
            </p:extLst>
          </p:nvPr>
        </p:nvGraphicFramePr>
        <p:xfrm>
          <a:off x="2120869" y="1153951"/>
          <a:ext cx="7950261" cy="1903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857">
                  <a:extLst>
                    <a:ext uri="{9D8B030D-6E8A-4147-A177-3AD203B41FA5}">
                      <a16:colId xmlns:a16="http://schemas.microsoft.com/office/drawing/2014/main" val="227557651"/>
                    </a:ext>
                  </a:extLst>
                </a:gridCol>
                <a:gridCol w="1033029">
                  <a:extLst>
                    <a:ext uri="{9D8B030D-6E8A-4147-A177-3AD203B41FA5}">
                      <a16:colId xmlns:a16="http://schemas.microsoft.com/office/drawing/2014/main" val="1459602926"/>
                    </a:ext>
                  </a:extLst>
                </a:gridCol>
                <a:gridCol w="6349375">
                  <a:extLst>
                    <a:ext uri="{9D8B030D-6E8A-4147-A177-3AD203B41FA5}">
                      <a16:colId xmlns:a16="http://schemas.microsoft.com/office/drawing/2014/main" val="70662433"/>
                    </a:ext>
                  </a:extLst>
                </a:gridCol>
              </a:tblGrid>
              <a:tr h="50903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III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-e/Ø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xent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-e 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‘</a:t>
                      </a:r>
                      <a:r>
                        <a:rPr lang="en-US" sz="2400" b="0" i="1" dirty="0" err="1">
                          <a:solidFill>
                            <a:schemeClr val="tx1"/>
                          </a:solidFill>
                        </a:rPr>
                        <a:t>gente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’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, carbón-Ø 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‘carbón’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942357"/>
                  </a:ext>
                </a:extLst>
              </a:tr>
              <a:tr h="5090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II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-a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dí</a:t>
                      </a:r>
                      <a:r>
                        <a:rPr lang="en-US" sz="2400" dirty="0"/>
                        <a:t>-a </a:t>
                      </a:r>
                      <a:r>
                        <a:rPr lang="en-US" sz="2400" i="1" dirty="0"/>
                        <a:t>‘día’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rop</a:t>
                      </a:r>
                      <a:r>
                        <a:rPr lang="en-US" sz="2400" dirty="0"/>
                        <a:t>-a </a:t>
                      </a:r>
                      <a:r>
                        <a:rPr lang="en-US" sz="2400" i="1" dirty="0"/>
                        <a:t>‘</a:t>
                      </a:r>
                      <a:r>
                        <a:rPr lang="en-US" sz="2400" i="1" dirty="0" err="1"/>
                        <a:t>topa</a:t>
                      </a:r>
                      <a:r>
                        <a:rPr lang="en-US" sz="2400" i="1" dirty="0"/>
                        <a:t>’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sidr</a:t>
                      </a:r>
                      <a:r>
                        <a:rPr lang="en-US" sz="2400" dirty="0"/>
                        <a:t>-a </a:t>
                      </a:r>
                      <a:r>
                        <a:rPr lang="en-US" sz="2400" i="1" dirty="0"/>
                        <a:t>‘sidra’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79042"/>
                  </a:ext>
                </a:extLst>
              </a:tr>
              <a:tr h="8855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-u/-o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man-u </a:t>
                      </a:r>
                      <a:r>
                        <a:rPr lang="en-US" sz="2400" i="1" dirty="0"/>
                        <a:t>‘mano’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fierr</a:t>
                      </a:r>
                      <a:r>
                        <a:rPr lang="en-US" sz="2400" dirty="0"/>
                        <a:t>-u </a:t>
                      </a:r>
                      <a:r>
                        <a:rPr lang="en-US" sz="2400" i="1" dirty="0"/>
                        <a:t>‘un </a:t>
                      </a:r>
                      <a:r>
                        <a:rPr lang="en-US" sz="2400" i="1" dirty="0" err="1"/>
                        <a:t>hierro</a:t>
                      </a:r>
                      <a:r>
                        <a:rPr lang="en-US" sz="2400" i="1" dirty="0"/>
                        <a:t>’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fierr</a:t>
                      </a:r>
                      <a:r>
                        <a:rPr lang="en-US" sz="2400" dirty="0"/>
                        <a:t>-o </a:t>
                      </a:r>
                      <a:r>
                        <a:rPr lang="en-US" sz="2400" i="1" dirty="0"/>
                        <a:t>‘</a:t>
                      </a:r>
                      <a:r>
                        <a:rPr lang="en-US" sz="2400" i="1" dirty="0" err="1"/>
                        <a:t>hierro</a:t>
                      </a:r>
                      <a:r>
                        <a:rPr lang="en-US" sz="2400" i="1" dirty="0"/>
                        <a:t>’</a:t>
                      </a:r>
                      <a:r>
                        <a:rPr lang="en-US" sz="2400" dirty="0"/>
                        <a:t>, pel-u/pel-o…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003592"/>
                  </a:ext>
                </a:extLst>
              </a:tr>
            </a:tbl>
          </a:graphicData>
        </a:graphic>
      </p:graphicFrame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D20AD7B1-A7FA-480F-A2F4-22CB441B6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51849"/>
              </p:ext>
            </p:extLst>
          </p:nvPr>
        </p:nvGraphicFramePr>
        <p:xfrm>
          <a:off x="2499350" y="3351220"/>
          <a:ext cx="757178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731">
                  <a:extLst>
                    <a:ext uri="{9D8B030D-6E8A-4147-A177-3AD203B41FA5}">
                      <a16:colId xmlns:a16="http://schemas.microsoft.com/office/drawing/2014/main" val="4201402569"/>
                    </a:ext>
                  </a:extLst>
                </a:gridCol>
                <a:gridCol w="6975049">
                  <a:extLst>
                    <a:ext uri="{9D8B030D-6E8A-4147-A177-3AD203B41FA5}">
                      <a16:colId xmlns:a16="http://schemas.microsoft.com/office/drawing/2014/main" val="17744994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-e/-Ø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↔ √</a:t>
                      </a:r>
                      <a:r>
                        <a:rPr lang="en-US" sz="2400" b="0" cap="small" baseline="0" dirty="0" err="1">
                          <a:solidFill>
                            <a:schemeClr val="tx1"/>
                          </a:solidFill>
                        </a:rPr>
                        <a:t>xent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, √</a:t>
                      </a:r>
                      <a:r>
                        <a:rPr lang="en-US" sz="2400" b="0" cap="small" baseline="0" dirty="0">
                          <a:solidFill>
                            <a:schemeClr val="tx1"/>
                          </a:solidFill>
                        </a:rPr>
                        <a:t>carbón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…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03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ii. </a:t>
                      </a:r>
                      <a:r>
                        <a:rPr lang="en-US" sz="2400" i="1" dirty="0"/>
                        <a:t>-a</a:t>
                      </a:r>
                      <a:r>
                        <a:rPr lang="en-US" sz="2400" dirty="0"/>
                        <a:t> ↔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√</a:t>
                      </a:r>
                      <a:r>
                        <a:rPr lang="en-US" sz="2400" b="0" cap="small" baseline="0" dirty="0" err="1">
                          <a:solidFill>
                            <a:schemeClr val="tx1"/>
                          </a:solidFill>
                        </a:rPr>
                        <a:t>dí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…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739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iii. </a:t>
                      </a:r>
                      <a:r>
                        <a:rPr lang="en-US" sz="2400" i="1" dirty="0"/>
                        <a:t>-u</a:t>
                      </a:r>
                      <a:r>
                        <a:rPr lang="en-US" sz="2400" dirty="0"/>
                        <a:t> ↔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√</a:t>
                      </a:r>
                      <a:r>
                        <a:rPr lang="en-US" sz="2400" b="0" cap="small" baseline="0" dirty="0">
                          <a:solidFill>
                            <a:schemeClr val="tx1"/>
                          </a:solidFill>
                        </a:rPr>
                        <a:t>man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…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610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B.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/>
                        <a:t>-a</a:t>
                      </a:r>
                      <a:r>
                        <a:rPr lang="en-US" sz="2400" dirty="0"/>
                        <a:t> ↔ [</a:t>
                      </a:r>
                      <a:r>
                        <a:rPr lang="en-US" sz="2400" cap="small" baseline="0" dirty="0"/>
                        <a:t>+fem</a:t>
                      </a:r>
                      <a:r>
                        <a:rPr lang="en-US" sz="2400" dirty="0"/>
                        <a:t>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964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/>
                        <a:t>-o</a:t>
                      </a:r>
                      <a:r>
                        <a:rPr lang="en-US" sz="2400" dirty="0"/>
                        <a:t> ↔ [</a:t>
                      </a:r>
                      <a:r>
                        <a:rPr lang="en-US" sz="2400" cap="small" baseline="0" dirty="0"/>
                        <a:t>+masa</a:t>
                      </a:r>
                      <a:r>
                        <a:rPr lang="en-US" sz="2400" dirty="0"/>
                        <a:t>]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√</a:t>
                      </a:r>
                      <a:r>
                        <a:rPr lang="en-US" sz="2400" b="0" cap="small" baseline="0" dirty="0" err="1">
                          <a:solidFill>
                            <a:schemeClr val="tx1"/>
                          </a:solidFill>
                        </a:rPr>
                        <a:t>fierr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, √</a:t>
                      </a:r>
                      <a:r>
                        <a:rPr lang="en-US" sz="2400" b="0" cap="small" baseline="0" dirty="0">
                          <a:solidFill>
                            <a:schemeClr val="tx1"/>
                          </a:solidFill>
                        </a:rPr>
                        <a:t>pel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, √</a:t>
                      </a:r>
                      <a:r>
                        <a:rPr lang="en-US" sz="2400" b="0" cap="small" baseline="0" dirty="0">
                          <a:solidFill>
                            <a:schemeClr val="tx1"/>
                          </a:solidFill>
                        </a:rPr>
                        <a:t>fil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…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961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/>
                        <a:t>-u</a:t>
                      </a:r>
                      <a:r>
                        <a:rPr lang="en-US" sz="2400" dirty="0"/>
                        <a:t> ↔ los </a:t>
                      </a:r>
                      <a:r>
                        <a:rPr lang="en-US" sz="2400" dirty="0" err="1"/>
                        <a:t>demás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contextos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397024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11BAE0A5-692E-4608-A581-B870C3A12979}"/>
              </a:ext>
            </a:extLst>
          </p:cNvPr>
          <p:cNvGrpSpPr/>
          <p:nvPr/>
        </p:nvGrpSpPr>
        <p:grpSpPr>
          <a:xfrm>
            <a:off x="1766539" y="3348666"/>
            <a:ext cx="708660" cy="2862322"/>
            <a:chOff x="1783080" y="3829318"/>
            <a:chExt cx="708660" cy="286232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0FB253C-0221-4D7F-8409-4A5EBA03B785}"/>
                </a:ext>
              </a:extLst>
            </p:cNvPr>
            <p:cNvSpPr txBox="1"/>
            <p:nvPr/>
          </p:nvSpPr>
          <p:spPr>
            <a:xfrm>
              <a:off x="2137410" y="3829318"/>
              <a:ext cx="35433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  <a:br>
                <a:rPr lang="en-US" dirty="0"/>
              </a:br>
              <a:r>
                <a:rPr lang="en-US" dirty="0"/>
                <a:t>S</a:t>
              </a:r>
            </a:p>
            <a:p>
              <a:r>
                <a:rPr lang="en-US" dirty="0"/>
                <a:t>P</a:t>
              </a:r>
            </a:p>
            <a:p>
              <a:r>
                <a:rPr lang="en-US" dirty="0"/>
                <a:t>E</a:t>
              </a:r>
            </a:p>
            <a:p>
              <a:r>
                <a:rPr lang="en-US" dirty="0"/>
                <a:t>C</a:t>
              </a:r>
            </a:p>
            <a:p>
              <a:r>
                <a:rPr lang="en-US" dirty="0"/>
                <a:t>I</a:t>
              </a:r>
            </a:p>
            <a:p>
              <a:r>
                <a:rPr lang="en-US" dirty="0"/>
                <a:t>F</a:t>
              </a:r>
              <a:br>
                <a:rPr lang="en-US" dirty="0"/>
              </a:br>
              <a:r>
                <a:rPr lang="en-US" dirty="0"/>
                <a:t>I</a:t>
              </a:r>
            </a:p>
            <a:p>
              <a:r>
                <a:rPr lang="en-US" dirty="0"/>
                <a:t>C</a:t>
              </a:r>
              <a:br>
                <a:rPr lang="en-US" dirty="0"/>
              </a:br>
              <a:r>
                <a:rPr lang="en-US" dirty="0"/>
                <a:t>O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13CDDA9-3422-4D56-B219-0E40293B6901}"/>
                </a:ext>
              </a:extLst>
            </p:cNvPr>
            <p:cNvSpPr txBox="1"/>
            <p:nvPr/>
          </p:nvSpPr>
          <p:spPr>
            <a:xfrm>
              <a:off x="1783080" y="4239864"/>
              <a:ext cx="35433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+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br>
                <a:rPr lang="en-US" dirty="0"/>
              </a:br>
              <a:endParaRPr lang="en-US" dirty="0"/>
            </a:p>
            <a:p>
              <a:pPr algn="ctr"/>
              <a:r>
                <a:rPr lang="en-US" dirty="0"/>
                <a:t>-</a:t>
              </a:r>
            </a:p>
          </p:txBody>
        </p:sp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5C4EF0EC-CA59-4FB1-9EF2-FB9F39E760CA}"/>
                </a:ext>
              </a:extLst>
            </p:cNvPr>
            <p:cNvSpPr/>
            <p:nvPr/>
          </p:nvSpPr>
          <p:spPr>
            <a:xfrm>
              <a:off x="1901079" y="4557543"/>
              <a:ext cx="118332" cy="1691640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067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B8A7F-6172-4161-9CFA-392415E55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IV. Mi último pensamiento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C09F8-04EF-4FDE-8B3A-0D6864DF3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O" sz="3600" dirty="0"/>
          </a:p>
          <a:p>
            <a:pPr marL="0" indent="0">
              <a:buNone/>
            </a:pPr>
            <a:endParaRPr lang="es-CO" sz="3600" dirty="0"/>
          </a:p>
          <a:p>
            <a:r>
              <a:rPr lang="es-CO" sz="3600" dirty="0"/>
              <a:t>La tesis sigue en progreso…</a:t>
            </a:r>
          </a:p>
          <a:p>
            <a:r>
              <a:rPr lang="es-CO" sz="3600" dirty="0"/>
              <a:t>Ya tengo una idea sobre los sustantivos</a:t>
            </a:r>
          </a:p>
          <a:p>
            <a:r>
              <a:rPr lang="es-CO" sz="3600" dirty="0"/>
              <a:t>Estoy analizando los datos para los adjetivos</a:t>
            </a:r>
          </a:p>
          <a:p>
            <a:endParaRPr lang="es-CO" sz="3600" dirty="0"/>
          </a:p>
          <a:p>
            <a:pPr marL="0" indent="0" algn="ctr">
              <a:buNone/>
            </a:pPr>
            <a:r>
              <a:rPr lang="es-CO" sz="3600" dirty="0"/>
              <a:t>¡Escríbanme si quieren seguir mi camino!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6869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20B04-A69A-469B-9B8D-2C5F27EE3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I. El comienzo</a:t>
            </a:r>
            <a:endParaRPr lang="en-US" dirty="0"/>
          </a:p>
        </p:txBody>
      </p:sp>
      <p:pic>
        <p:nvPicPr>
          <p:cNvPr id="3074" name="Picture 2" descr="lib photo 2">
            <a:extLst>
              <a:ext uri="{FF2B5EF4-FFF2-40B4-BE49-F238E27FC236}">
                <a16:creationId xmlns:a16="http://schemas.microsoft.com/office/drawing/2014/main" id="{1B6AD843-7137-4981-AA63-24CFA3565E3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77" y="1735494"/>
            <a:ext cx="5351323" cy="401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UCF (@UCF) | Twitter">
            <a:extLst>
              <a:ext uri="{FF2B5EF4-FFF2-40B4-BE49-F238E27FC236}">
                <a16:creationId xmlns:a16="http://schemas.microsoft.com/office/drawing/2014/main" id="{18A2896B-41E9-44C6-9A8F-2A5BF2C3527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83673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942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E7F13-B26B-406C-A0DF-A803A30A9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V. Referencias seleccionadas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8C7D6-060D-4F72-A413-39FE8FD8D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03306"/>
            <a:ext cx="12192000" cy="605469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Academia de la </a:t>
            </a:r>
            <a:r>
              <a:rPr lang="es-CO" dirty="0" err="1"/>
              <a:t>Llingua</a:t>
            </a:r>
            <a:r>
              <a:rPr lang="es-CO" dirty="0"/>
              <a:t> Asturiana (ALlA). (2001). </a:t>
            </a:r>
            <a:r>
              <a:rPr lang="es-CO" i="1" dirty="0"/>
              <a:t>Gramática de la </a:t>
            </a:r>
            <a:r>
              <a:rPr lang="es-CO" i="1" dirty="0" err="1"/>
              <a:t>Llingua</a:t>
            </a:r>
            <a:r>
              <a:rPr lang="es-CO" i="1" dirty="0"/>
              <a:t> Asturiana</a:t>
            </a:r>
            <a:r>
              <a:rPr lang="es-CO" dirty="0"/>
              <a:t>. Oviedo: Academia de la </a:t>
            </a:r>
            <a:r>
              <a:rPr lang="es-CO" dirty="0" err="1"/>
              <a:t>Llingua</a:t>
            </a:r>
            <a:r>
              <a:rPr lang="es-CO" dirty="0"/>
              <a:t> 	Asturiana.</a:t>
            </a:r>
          </a:p>
          <a:p>
            <a:pPr marL="0" indent="0">
              <a:buNone/>
            </a:pPr>
            <a:r>
              <a:rPr lang="es-CO" dirty="0"/>
              <a:t>Arias Cabal, Á. (1998). Diacronía del incontable o 'neutro de materia' en asturiano. In </a:t>
            </a:r>
            <a:r>
              <a:rPr lang="es-CO" i="1" dirty="0" err="1"/>
              <a:t>Atti</a:t>
            </a:r>
            <a:r>
              <a:rPr lang="es-CO" i="1" dirty="0"/>
              <a:t> del XXI </a:t>
            </a:r>
            <a:r>
              <a:rPr lang="es-CO" i="1" dirty="0" err="1"/>
              <a:t>Congresso</a:t>
            </a:r>
            <a:r>
              <a:rPr lang="es-CO" i="1" dirty="0"/>
              <a:t> 	</a:t>
            </a:r>
            <a:r>
              <a:rPr lang="es-CO" i="1" dirty="0" err="1"/>
              <a:t>Internazionale</a:t>
            </a:r>
            <a:r>
              <a:rPr lang="es-CO" i="1" dirty="0"/>
              <a:t> di Lingüística e </a:t>
            </a:r>
            <a:r>
              <a:rPr lang="es-CO" i="1" dirty="0" err="1"/>
              <a:t>Filologia</a:t>
            </a:r>
            <a:r>
              <a:rPr lang="es-CO" i="1" dirty="0"/>
              <a:t> Romanza </a:t>
            </a:r>
            <a:r>
              <a:rPr lang="es-CO" dirty="0"/>
              <a:t>(Vol. 1, pp. 35-49). </a:t>
            </a:r>
            <a:r>
              <a:rPr lang="es-CO" dirty="0" err="1"/>
              <a:t>Berlin</a:t>
            </a:r>
            <a:r>
              <a:rPr lang="es-CO" dirty="0"/>
              <a:t>/New York: </a:t>
            </a:r>
            <a:r>
              <a:rPr lang="es-CO" dirty="0" err="1"/>
              <a:t>Mouton</a:t>
            </a:r>
            <a:r>
              <a:rPr lang="es-CO" dirty="0"/>
              <a:t> de </a:t>
            </a:r>
            <a:r>
              <a:rPr lang="es-CO" dirty="0" err="1"/>
              <a:t>Gruyter</a:t>
            </a:r>
            <a:r>
              <a:rPr lang="es-CO" dirty="0"/>
              <a:t>.</a:t>
            </a:r>
          </a:p>
          <a:p>
            <a:pPr marL="0" indent="0">
              <a:buNone/>
            </a:pPr>
            <a:r>
              <a:rPr lang="es-CO" dirty="0"/>
              <a:t>Arias Cabal, Á. (2015). El neutro de materia en castellano: ¿concordancia anómala o rección? En A.J. Álvarez 	Menéndez et al. (Eds.), </a:t>
            </a:r>
            <a:r>
              <a:rPr lang="es-CO" i="1" dirty="0" err="1"/>
              <a:t>Studium</a:t>
            </a:r>
            <a:r>
              <a:rPr lang="es-CO" i="1" dirty="0"/>
              <a:t> </a:t>
            </a:r>
            <a:r>
              <a:rPr lang="es-CO" i="1" dirty="0" err="1"/>
              <a:t>grammaticae</a:t>
            </a:r>
            <a:r>
              <a:rPr lang="es-CO" i="1" dirty="0"/>
              <a:t>. Homenaje al profesor José A. Martínez, </a:t>
            </a:r>
            <a:r>
              <a:rPr lang="es-CO" dirty="0"/>
              <a:t>(pp. 3-76). Oviedo: 	Universidad de Oviedo.</a:t>
            </a:r>
          </a:p>
          <a:p>
            <a:pPr marL="0" indent="0">
              <a:buNone/>
            </a:pPr>
            <a:r>
              <a:rPr lang="es-CO" dirty="0"/>
              <a:t>Bosque, I. (1999). El nombre común. En I. Bosque &amp; V. Demonte (</a:t>
            </a:r>
            <a:r>
              <a:rPr lang="es-CO" dirty="0" err="1"/>
              <a:t>Dirs</a:t>
            </a:r>
            <a:r>
              <a:rPr lang="es-CO" dirty="0"/>
              <a:t>.), </a:t>
            </a:r>
            <a:r>
              <a:rPr lang="es-CO" i="1" dirty="0"/>
              <a:t>Gramática descriptiva de la lengua española 	</a:t>
            </a:r>
            <a:r>
              <a:rPr lang="es-CO" dirty="0"/>
              <a:t>(Vol. 1, pp. 3-76). Madrid: Editorial Espasa Calpe, S.A.</a:t>
            </a:r>
          </a:p>
          <a:p>
            <a:pPr marL="0" indent="0">
              <a:buNone/>
            </a:pPr>
            <a:r>
              <a:rPr lang="es-CO" dirty="0"/>
              <a:t>Burner, M.J. (--). </a:t>
            </a:r>
            <a:r>
              <a:rPr lang="es-CO" dirty="0" err="1"/>
              <a:t>Neutering</a:t>
            </a:r>
            <a:r>
              <a:rPr lang="es-CO" dirty="0"/>
              <a:t> </a:t>
            </a:r>
            <a:r>
              <a:rPr lang="es-CO" dirty="0" err="1"/>
              <a:t>Mass</a:t>
            </a:r>
            <a:r>
              <a:rPr lang="es-CO" dirty="0"/>
              <a:t> </a:t>
            </a:r>
            <a:r>
              <a:rPr lang="es-CO" dirty="0" err="1"/>
              <a:t>Neuter</a:t>
            </a:r>
            <a:r>
              <a:rPr lang="es-CO" dirty="0"/>
              <a:t>: A Descriptive </a:t>
            </a:r>
            <a:r>
              <a:rPr lang="es-CO" dirty="0" err="1"/>
              <a:t>Account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Mass</a:t>
            </a:r>
            <a:r>
              <a:rPr lang="es-CO" dirty="0"/>
              <a:t> </a:t>
            </a:r>
            <a:r>
              <a:rPr lang="es-CO" dirty="0" err="1"/>
              <a:t>Agreement</a:t>
            </a:r>
            <a:r>
              <a:rPr lang="es-CO" dirty="0"/>
              <a:t> in </a:t>
            </a:r>
            <a:r>
              <a:rPr lang="es-CO" dirty="0" err="1"/>
              <a:t>Asturian</a:t>
            </a:r>
            <a:r>
              <a:rPr lang="es-CO" dirty="0"/>
              <a:t>. (Doctoral </a:t>
            </a:r>
            <a:r>
              <a:rPr lang="es-CO" dirty="0" err="1"/>
              <a:t>dissertation</a:t>
            </a:r>
            <a:r>
              <a:rPr lang="es-CO" dirty="0"/>
              <a:t>, 	</a:t>
            </a:r>
            <a:r>
              <a:rPr lang="es-CO" dirty="0" err="1"/>
              <a:t>University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Wisconsin-Madison).</a:t>
            </a:r>
          </a:p>
          <a:p>
            <a:pPr marL="0" indent="0">
              <a:buNone/>
            </a:pPr>
            <a:r>
              <a:rPr lang="es-CO" dirty="0" err="1"/>
              <a:t>d'Andrés</a:t>
            </a:r>
            <a:r>
              <a:rPr lang="es-CO" dirty="0"/>
              <a:t>, R. (1993). </a:t>
            </a:r>
            <a:r>
              <a:rPr lang="es-CO" dirty="0" err="1"/>
              <a:t>Emplegu</a:t>
            </a:r>
            <a:r>
              <a:rPr lang="es-CO" dirty="0"/>
              <a:t> del </a:t>
            </a:r>
            <a:r>
              <a:rPr lang="es-CO" dirty="0" err="1"/>
              <a:t>neutru</a:t>
            </a:r>
            <a:r>
              <a:rPr lang="es-CO" dirty="0"/>
              <a:t> </a:t>
            </a:r>
            <a:r>
              <a:rPr lang="es-CO" dirty="0" err="1"/>
              <a:t>n'asturianu</a:t>
            </a:r>
            <a:r>
              <a:rPr lang="es-CO" dirty="0"/>
              <a:t>. </a:t>
            </a:r>
            <a:r>
              <a:rPr lang="es-CO" i="1" dirty="0" err="1"/>
              <a:t>Lletres</a:t>
            </a:r>
            <a:r>
              <a:rPr lang="es-CO" i="1" dirty="0"/>
              <a:t> Asturianes, 49, </a:t>
            </a:r>
            <a:r>
              <a:rPr lang="es-CO" dirty="0"/>
              <a:t>49-84.</a:t>
            </a:r>
          </a:p>
          <a:p>
            <a:pPr marL="0" indent="0">
              <a:buNone/>
            </a:pPr>
            <a:r>
              <a:rPr lang="es-CO" dirty="0"/>
              <a:t>Embick, D. (2010). </a:t>
            </a:r>
            <a:r>
              <a:rPr lang="es-CO" i="1" dirty="0" err="1"/>
              <a:t>Localism</a:t>
            </a:r>
            <a:r>
              <a:rPr lang="es-CO" i="1" dirty="0"/>
              <a:t> versus </a:t>
            </a:r>
            <a:r>
              <a:rPr lang="es-CO" i="1" dirty="0" err="1"/>
              <a:t>globalism</a:t>
            </a:r>
            <a:r>
              <a:rPr lang="es-CO" i="1" dirty="0"/>
              <a:t> in </a:t>
            </a:r>
            <a:r>
              <a:rPr lang="es-CO" i="1" dirty="0" err="1"/>
              <a:t>morphology</a:t>
            </a:r>
            <a:r>
              <a:rPr lang="es-CO" i="1" dirty="0"/>
              <a:t> and </a:t>
            </a:r>
            <a:r>
              <a:rPr lang="es-CO" i="1" dirty="0" err="1"/>
              <a:t>phonology</a:t>
            </a:r>
            <a:r>
              <a:rPr lang="es-CO" i="1" dirty="0"/>
              <a:t>. </a:t>
            </a:r>
            <a:r>
              <a:rPr lang="es-CO" dirty="0"/>
              <a:t>Cambridge, MA: MIT </a:t>
            </a:r>
            <a:r>
              <a:rPr lang="es-CO" dirty="0" err="1"/>
              <a:t>Press</a:t>
            </a:r>
            <a:r>
              <a:rPr lang="es-CO" dirty="0"/>
              <a:t>.</a:t>
            </a:r>
          </a:p>
          <a:p>
            <a:pPr marL="0" indent="0">
              <a:buNone/>
            </a:pPr>
            <a:r>
              <a:rPr lang="es-CO" dirty="0"/>
              <a:t>Embick, D. (2015). </a:t>
            </a:r>
            <a:r>
              <a:rPr lang="es-CO" i="1" dirty="0" err="1"/>
              <a:t>The</a:t>
            </a:r>
            <a:r>
              <a:rPr lang="es-CO" i="1" dirty="0"/>
              <a:t> </a:t>
            </a:r>
            <a:r>
              <a:rPr lang="es-CO" i="1" dirty="0" err="1"/>
              <a:t>Morpheme</a:t>
            </a:r>
            <a:r>
              <a:rPr lang="es-CO" i="1" dirty="0"/>
              <a:t>: A </a:t>
            </a:r>
            <a:r>
              <a:rPr lang="es-CO" i="1" dirty="0" err="1"/>
              <a:t>Theoretical</a:t>
            </a:r>
            <a:r>
              <a:rPr lang="es-CO" i="1" dirty="0"/>
              <a:t> </a:t>
            </a:r>
            <a:r>
              <a:rPr lang="es-CO" i="1" dirty="0" err="1"/>
              <a:t>Introduction</a:t>
            </a:r>
            <a:r>
              <a:rPr lang="es-CO" i="1" dirty="0"/>
              <a:t>. </a:t>
            </a:r>
            <a:r>
              <a:rPr lang="es-CO" dirty="0" err="1"/>
              <a:t>Berlin</a:t>
            </a:r>
            <a:r>
              <a:rPr lang="es-CO" dirty="0"/>
              <a:t>/Boston: </a:t>
            </a:r>
            <a:r>
              <a:rPr lang="es-CO" dirty="0" err="1"/>
              <a:t>Mouton</a:t>
            </a:r>
            <a:r>
              <a:rPr lang="es-CO" dirty="0"/>
              <a:t> de </a:t>
            </a:r>
            <a:r>
              <a:rPr lang="es-CO" dirty="0" err="1"/>
              <a:t>Gruyter</a:t>
            </a:r>
            <a:r>
              <a:rPr lang="es-CO" dirty="0"/>
              <a:t>.</a:t>
            </a:r>
          </a:p>
          <a:p>
            <a:pPr marL="0" indent="0">
              <a:buNone/>
            </a:pPr>
            <a:r>
              <a:rPr lang="es-CO" dirty="0"/>
              <a:t>Fernández-Ordóñez, I. (2006). Del Cantábrico a Toledo: El "neutro de materia" hispánico en un contexto románico y 	tipológico (Pt. 1). </a:t>
            </a:r>
            <a:r>
              <a:rPr lang="es-CO" i="1" dirty="0"/>
              <a:t>Revista de Historia de la Lengua Española, 1, </a:t>
            </a:r>
            <a:r>
              <a:rPr lang="es-CO" dirty="0"/>
              <a:t>67-118.</a:t>
            </a:r>
          </a:p>
          <a:p>
            <a:pPr marL="0" indent="0">
              <a:buNone/>
            </a:pPr>
            <a:r>
              <a:rPr lang="en-US" dirty="0"/>
              <a:t>Kramer, R. (2015). </a:t>
            </a:r>
            <a:r>
              <a:rPr lang="en-US" i="1" dirty="0"/>
              <a:t>The Morphosyntax of Gender</a:t>
            </a:r>
            <a:r>
              <a:rPr lang="en-US" dirty="0"/>
              <a:t>. Oxford: Oxford University Press.</a:t>
            </a:r>
          </a:p>
          <a:p>
            <a:pPr marL="0" indent="0">
              <a:buNone/>
            </a:pPr>
            <a:r>
              <a:rPr lang="en-US" dirty="0"/>
              <a:t>San Segundo </a:t>
            </a:r>
            <a:r>
              <a:rPr lang="en-US" dirty="0" err="1"/>
              <a:t>Cachero</a:t>
            </a:r>
            <a:r>
              <a:rPr lang="en-US" dirty="0"/>
              <a:t>, R. (2015). El "</a:t>
            </a:r>
            <a:r>
              <a:rPr lang="en-US" dirty="0" err="1"/>
              <a:t>neutro</a:t>
            </a:r>
            <a:r>
              <a:rPr lang="en-US" dirty="0"/>
              <a:t> de </a:t>
            </a:r>
            <a:r>
              <a:rPr lang="en-US" dirty="0" err="1"/>
              <a:t>matera</a:t>
            </a:r>
            <a:r>
              <a:rPr lang="en-US" dirty="0"/>
              <a:t>"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morfología</a:t>
            </a:r>
            <a:r>
              <a:rPr lang="en-US" dirty="0"/>
              <a:t> nominal del </a:t>
            </a:r>
            <a:r>
              <a:rPr lang="en-US" dirty="0" err="1"/>
              <a:t>asturiano</a:t>
            </a:r>
            <a:r>
              <a:rPr lang="en-US" dirty="0"/>
              <a:t> del </a:t>
            </a:r>
            <a:r>
              <a:rPr lang="en-US" dirty="0" err="1"/>
              <a:t>concejo</a:t>
            </a:r>
            <a:r>
              <a:rPr lang="en-US" dirty="0"/>
              <a:t> de </a:t>
            </a:r>
            <a:r>
              <a:rPr lang="en-US" dirty="0" err="1"/>
              <a:t>Llena</a:t>
            </a:r>
            <a:r>
              <a:rPr lang="en-US" dirty="0"/>
              <a:t>. 	</a:t>
            </a:r>
            <a:r>
              <a:rPr lang="en-US" i="1" dirty="0" err="1"/>
              <a:t>Lletres</a:t>
            </a:r>
            <a:r>
              <a:rPr lang="en-US" i="1" dirty="0"/>
              <a:t> </a:t>
            </a:r>
            <a:r>
              <a:rPr lang="en-US" i="1" dirty="0" err="1"/>
              <a:t>Asturianes</a:t>
            </a:r>
            <a:r>
              <a:rPr lang="en-US" i="1" dirty="0"/>
              <a:t>, 112,</a:t>
            </a:r>
            <a:r>
              <a:rPr lang="en-US" dirty="0"/>
              <a:t>11-37.</a:t>
            </a:r>
          </a:p>
          <a:p>
            <a:pPr marL="0" indent="0">
              <a:buNone/>
            </a:pPr>
            <a:r>
              <a:rPr lang="en-US" dirty="0"/>
              <a:t>Viejo Fernández, X. (2002). </a:t>
            </a:r>
            <a:r>
              <a:rPr lang="en-US" dirty="0" err="1"/>
              <a:t>Pragmática</a:t>
            </a:r>
            <a:r>
              <a:rPr lang="en-US" dirty="0"/>
              <a:t>, </a:t>
            </a:r>
            <a:r>
              <a:rPr lang="en-US" dirty="0" err="1"/>
              <a:t>semántica</a:t>
            </a:r>
            <a:r>
              <a:rPr lang="en-US" dirty="0"/>
              <a:t> y </a:t>
            </a:r>
            <a:r>
              <a:rPr lang="en-US" dirty="0" err="1"/>
              <a:t>gramaticalización</a:t>
            </a:r>
            <a:r>
              <a:rPr lang="en-US" dirty="0"/>
              <a:t> de </a:t>
            </a:r>
            <a:r>
              <a:rPr lang="en-US" dirty="0" err="1"/>
              <a:t>estados</a:t>
            </a:r>
            <a:r>
              <a:rPr lang="en-US" dirty="0"/>
              <a:t> y </a:t>
            </a:r>
            <a:r>
              <a:rPr lang="en-US" dirty="0" err="1"/>
              <a:t>procesos</a:t>
            </a:r>
            <a:r>
              <a:rPr lang="en-US" dirty="0"/>
              <a:t>: Una </a:t>
            </a:r>
            <a:r>
              <a:rPr lang="en-US" dirty="0" err="1"/>
              <a:t>aproximación</a:t>
            </a:r>
            <a:r>
              <a:rPr lang="en-US" dirty="0"/>
              <a:t> 	</a:t>
            </a:r>
            <a:r>
              <a:rPr lang="en-US" dirty="0" err="1"/>
              <a:t>cognitivista</a:t>
            </a:r>
            <a:r>
              <a:rPr lang="en-US" dirty="0"/>
              <a:t> a la </a:t>
            </a:r>
            <a:r>
              <a:rPr lang="en-US" dirty="0" err="1"/>
              <a:t>expresión</a:t>
            </a:r>
            <a:r>
              <a:rPr lang="en-US" dirty="0"/>
              <a:t> del continuo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asturiano</a:t>
            </a:r>
            <a:r>
              <a:rPr lang="en-US" dirty="0"/>
              <a:t>. </a:t>
            </a:r>
            <a:r>
              <a:rPr lang="en-US" i="1" dirty="0"/>
              <a:t>Revue de </a:t>
            </a:r>
            <a:r>
              <a:rPr lang="en-US" i="1" dirty="0" err="1"/>
              <a:t>semantique</a:t>
            </a:r>
            <a:r>
              <a:rPr lang="en-US" i="1" dirty="0"/>
              <a:t> et </a:t>
            </a:r>
            <a:r>
              <a:rPr lang="en-US" i="1" dirty="0" err="1"/>
              <a:t>pragmatique</a:t>
            </a:r>
            <a:r>
              <a:rPr lang="en-US" i="1" dirty="0"/>
              <a:t>, 11,</a:t>
            </a:r>
            <a:r>
              <a:rPr lang="en-US" dirty="0"/>
              <a:t> 27-45.</a:t>
            </a:r>
          </a:p>
        </p:txBody>
      </p:sp>
    </p:spTree>
    <p:extLst>
      <p:ext uri="{BB962C8B-B14F-4D97-AF65-F5344CB8AC3E}">
        <p14:creationId xmlns:p14="http://schemas.microsoft.com/office/powerpoint/2010/main" val="36789486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19834-4683-4F81-9E50-E035F7640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6106"/>
            <a:ext cx="10515600" cy="2852737"/>
          </a:xfrm>
        </p:spPr>
        <p:txBody>
          <a:bodyPr/>
          <a:lstStyle/>
          <a:p>
            <a:pPr algn="ctr"/>
            <a:r>
              <a:rPr lang="es-CO" dirty="0"/>
              <a:t>¡munches gracies!</a:t>
            </a:r>
            <a:endParaRPr lang="en-US" dirty="0"/>
          </a:p>
        </p:txBody>
      </p:sp>
      <p:pic>
        <p:nvPicPr>
          <p:cNvPr id="1028" name="Picture 4" descr="Bucky Badger | Wisconsin Badgers mascot Bucky Badger. (Photo… | Flickr">
            <a:extLst>
              <a:ext uri="{FF2B5EF4-FFF2-40B4-BE49-F238E27FC236}">
                <a16:creationId xmlns:a16="http://schemas.microsoft.com/office/drawing/2014/main" id="{099D10C1-B9A8-42E7-A3E3-BE6AA62E1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566" y="1011446"/>
            <a:ext cx="6370868" cy="424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533BC8-E624-4F7F-8281-99BB084B0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34658">
            <a:off x="7536676" y="1189380"/>
            <a:ext cx="600159" cy="2400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E57299-F702-4F67-B2AE-8F3CC28C6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97754">
            <a:off x="4072307" y="2155449"/>
            <a:ext cx="609774" cy="8964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CA572D6-DCF2-4049-986B-828819F7B30B}"/>
                  </a:ext>
                </a:extLst>
              </p14:cNvPr>
              <p14:cNvContentPartPr/>
              <p14:nvPr/>
            </p14:nvContentPartPr>
            <p14:xfrm>
              <a:off x="3932748" y="2332471"/>
              <a:ext cx="203400" cy="3913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CA572D6-DCF2-4049-986B-828819F7B3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28428" y="2328151"/>
                <a:ext cx="21204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C60D0A2-9C00-4D0B-ADF8-73F9EED57A8A}"/>
                  </a:ext>
                </a:extLst>
              </p14:cNvPr>
              <p14:cNvContentPartPr/>
              <p14:nvPr/>
            </p14:nvContentPartPr>
            <p14:xfrm>
              <a:off x="4487868" y="2102071"/>
              <a:ext cx="144360" cy="418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C60D0A2-9C00-4D0B-ADF8-73F9EED57A8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83548" y="2097751"/>
                <a:ext cx="153000" cy="4269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5CC392-03D0-4CC8-9968-9529AF8C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46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82B09-D920-4588-886C-1210467BF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S1T1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728C429-8D58-4F74-8657-BB7CD6498D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121476"/>
              </p:ext>
            </p:extLst>
          </p:nvPr>
        </p:nvGraphicFramePr>
        <p:xfrm>
          <a:off x="418322" y="1087932"/>
          <a:ext cx="11355356" cy="5631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5131">
                  <a:extLst>
                    <a:ext uri="{9D8B030D-6E8A-4147-A177-3AD203B41FA5}">
                      <a16:colId xmlns:a16="http://schemas.microsoft.com/office/drawing/2014/main" val="2949189172"/>
                    </a:ext>
                  </a:extLst>
                </a:gridCol>
                <a:gridCol w="1845571">
                  <a:extLst>
                    <a:ext uri="{9D8B030D-6E8A-4147-A177-3AD203B41FA5}">
                      <a16:colId xmlns:a16="http://schemas.microsoft.com/office/drawing/2014/main" val="3384979816"/>
                    </a:ext>
                  </a:extLst>
                </a:gridCol>
                <a:gridCol w="1845571">
                  <a:extLst>
                    <a:ext uri="{9D8B030D-6E8A-4147-A177-3AD203B41FA5}">
                      <a16:colId xmlns:a16="http://schemas.microsoft.com/office/drawing/2014/main" val="2993789350"/>
                    </a:ext>
                  </a:extLst>
                </a:gridCol>
                <a:gridCol w="1845571">
                  <a:extLst>
                    <a:ext uri="{9D8B030D-6E8A-4147-A177-3AD203B41FA5}">
                      <a16:colId xmlns:a16="http://schemas.microsoft.com/office/drawing/2014/main" val="2449301773"/>
                    </a:ext>
                  </a:extLst>
                </a:gridCol>
                <a:gridCol w="1846756">
                  <a:extLst>
                    <a:ext uri="{9D8B030D-6E8A-4147-A177-3AD203B41FA5}">
                      <a16:colId xmlns:a16="http://schemas.microsoft.com/office/drawing/2014/main" val="667942023"/>
                    </a:ext>
                  </a:extLst>
                </a:gridCol>
                <a:gridCol w="1846756">
                  <a:extLst>
                    <a:ext uri="{9D8B030D-6E8A-4147-A177-3AD203B41FA5}">
                      <a16:colId xmlns:a16="http://schemas.microsoft.com/office/drawing/2014/main" val="1633028214"/>
                    </a:ext>
                  </a:extLst>
                </a:gridCol>
              </a:tblGrid>
              <a:tr h="2886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small">
                          <a:solidFill>
                            <a:schemeClr val="tx1"/>
                          </a:solidFill>
                          <a:effectLst/>
                        </a:rPr>
                        <a:t>group 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small">
                          <a:solidFill>
                            <a:schemeClr val="tx1"/>
                          </a:solidFill>
                          <a:effectLst/>
                        </a:rPr>
                        <a:t>group 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small">
                          <a:solidFill>
                            <a:schemeClr val="tx1"/>
                          </a:solidFill>
                          <a:effectLst/>
                        </a:rPr>
                        <a:t>group 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small">
                          <a:solidFill>
                            <a:schemeClr val="tx1"/>
                          </a:solidFill>
                          <a:effectLst/>
                        </a:rPr>
                        <a:t>group 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small">
                          <a:solidFill>
                            <a:schemeClr val="tx1"/>
                          </a:solidFill>
                          <a:effectLst/>
                        </a:rPr>
                        <a:t>group 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small">
                          <a:solidFill>
                            <a:schemeClr val="tx1"/>
                          </a:solidFill>
                          <a:effectLst/>
                        </a:rPr>
                        <a:t>group 6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283423"/>
                  </a:ext>
                </a:extLst>
              </a:tr>
              <a:tr h="5772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fierru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‘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iron object’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llibru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‘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book’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quesu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‘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cheese’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sidra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‘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cider’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deo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‘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finger’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cuchu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‘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manure’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65192"/>
                  </a:ext>
                </a:extLst>
              </a:tr>
              <a:tr h="5291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asturianu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‘asturian’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puquería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‘nonce word’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fumu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‘smoke’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asturiano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‘asturian’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pelu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‘a hair’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cuaderno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‘notebook’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5921"/>
                  </a:ext>
                </a:extLst>
              </a:tr>
              <a:tr h="5291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cielo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‘sky’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figo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‘fig’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deu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‘finger’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neñal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‘nonce word’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xente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‘people’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figu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‘fig’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0711235"/>
                  </a:ext>
                </a:extLst>
              </a:tr>
              <a:tr h="5291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ganáu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‘cattle’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vinu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‘wine’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pelo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‘hair’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bolígrafo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‘pen’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vellal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‘nonce word’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papel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‘paper’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4245180"/>
                  </a:ext>
                </a:extLst>
              </a:tr>
              <a:tr h="5323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pan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‘bread’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mundo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‘world’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ganao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‘cattle/livestock’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café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‘coffee’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chorizu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‘sausage’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mañenu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‘nonce word’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261547"/>
                  </a:ext>
                </a:extLst>
              </a:tr>
              <a:tr h="5291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chorizo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‘sausage’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filu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‘a thread’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muyer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‘woman’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mundu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‘world’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vino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‘wine’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fierro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‘iron material’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419326"/>
                  </a:ext>
                </a:extLst>
              </a:tr>
              <a:tr h="5291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fueya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‘leaf’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gate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‘nonce word’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ciudá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‘city’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filo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‘thread’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cielu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‘sky’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bolígrafu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‘pen’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482317"/>
                  </a:ext>
                </a:extLst>
              </a:tr>
              <a:tr h="5291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homi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‘nonce word’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tiempo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‘time’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cuadernu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‘notebook’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caxil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‘nonce word’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home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‘man’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fumo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‘smoke’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555153"/>
                  </a:ext>
                </a:extLst>
              </a:tr>
              <a:tr h="5291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queso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‘cheese’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carbón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‘coal’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trinéu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‘sled’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tiempu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‘time’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trineo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‘sled’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estilléu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‘nonce word’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107520"/>
                  </a:ext>
                </a:extLst>
              </a:tr>
              <a:tr h="5291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dineru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‘money’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cucho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‘manure’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puertera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‘nonce word’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dinero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‘money’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boltón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‘nonce word’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llibro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‘book’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0594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507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AE7CA-CC60-4058-9555-A4E381F65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S2T1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9BAAB-9704-4BFF-A524-10A6CD03B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/>
              <a:t>Una madera </a:t>
            </a:r>
            <a:r>
              <a:rPr lang="es-CO" dirty="0" err="1"/>
              <a:t>moyada</a:t>
            </a:r>
            <a:r>
              <a:rPr lang="es-CO" dirty="0"/>
              <a:t>/</a:t>
            </a:r>
            <a:r>
              <a:rPr lang="es-CO" dirty="0" err="1"/>
              <a:t>moyao</a:t>
            </a:r>
            <a:r>
              <a:rPr lang="es-CO" dirty="0"/>
              <a:t> </a:t>
            </a:r>
            <a:r>
              <a:rPr lang="es-CO" dirty="0" err="1"/>
              <a:t>nun</a:t>
            </a:r>
            <a:r>
              <a:rPr lang="es-CO" dirty="0"/>
              <a:t> </a:t>
            </a:r>
            <a:r>
              <a:rPr lang="es-CO" dirty="0" err="1"/>
              <a:t>ambura</a:t>
            </a:r>
            <a:r>
              <a:rPr lang="es-CO" dirty="0"/>
              <a:t> bien</a:t>
            </a:r>
          </a:p>
          <a:p>
            <a:pPr marL="0" indent="0">
              <a:buNone/>
            </a:pPr>
            <a:r>
              <a:rPr lang="es-CO" dirty="0" err="1"/>
              <a:t>Lleí</a:t>
            </a:r>
            <a:r>
              <a:rPr lang="es-CO" dirty="0"/>
              <a:t> el </a:t>
            </a:r>
            <a:r>
              <a:rPr lang="es-CO" dirty="0" err="1"/>
              <a:t>llibru</a:t>
            </a:r>
            <a:r>
              <a:rPr lang="es-CO" dirty="0"/>
              <a:t> </a:t>
            </a:r>
            <a:r>
              <a:rPr lang="es-CO" dirty="0" err="1"/>
              <a:t>clásicu</a:t>
            </a:r>
            <a:r>
              <a:rPr lang="es-CO" dirty="0"/>
              <a:t>/clásico</a:t>
            </a:r>
          </a:p>
          <a:p>
            <a:pPr marL="0" indent="0">
              <a:buNone/>
            </a:pPr>
            <a:r>
              <a:rPr lang="es-CO" dirty="0"/>
              <a:t>Un aceite </a:t>
            </a:r>
            <a:r>
              <a:rPr lang="es-CO" dirty="0" err="1"/>
              <a:t>podrecíu</a:t>
            </a:r>
            <a:r>
              <a:rPr lang="es-CO" dirty="0"/>
              <a:t>/</a:t>
            </a:r>
            <a:r>
              <a:rPr lang="es-CO" dirty="0" err="1"/>
              <a:t>podrecío</a:t>
            </a:r>
            <a:r>
              <a:rPr lang="es-CO" dirty="0"/>
              <a:t> </a:t>
            </a:r>
            <a:r>
              <a:rPr lang="es-CO" dirty="0" err="1"/>
              <a:t>nun</a:t>
            </a:r>
            <a:r>
              <a:rPr lang="es-CO" dirty="0"/>
              <a:t> se come con pan</a:t>
            </a:r>
          </a:p>
          <a:p>
            <a:pPr marL="0" indent="0">
              <a:buNone/>
            </a:pPr>
            <a:r>
              <a:rPr lang="es-CO" dirty="0"/>
              <a:t>La moneda pequeña/pequeño bien de Colombia</a:t>
            </a:r>
          </a:p>
          <a:p>
            <a:pPr marL="0" indent="0">
              <a:buNone/>
            </a:pPr>
            <a:r>
              <a:rPr lang="es-CO" dirty="0"/>
              <a:t>Comí un aceite </a:t>
            </a:r>
            <a:r>
              <a:rPr lang="es-CO" dirty="0" err="1"/>
              <a:t>podrecíu</a:t>
            </a:r>
            <a:r>
              <a:rPr lang="es-CO" dirty="0"/>
              <a:t>/</a:t>
            </a:r>
            <a:r>
              <a:rPr lang="es-CO" dirty="0" err="1"/>
              <a:t>podrecío</a:t>
            </a:r>
            <a:endParaRPr lang="es-CO" dirty="0"/>
          </a:p>
          <a:p>
            <a:pPr marL="0" indent="0">
              <a:buNone/>
            </a:pPr>
            <a:r>
              <a:rPr lang="es-CO" dirty="0"/>
              <a:t>Merqué una madera </a:t>
            </a:r>
            <a:r>
              <a:rPr lang="es-CO" dirty="0" err="1"/>
              <a:t>moyada</a:t>
            </a:r>
            <a:r>
              <a:rPr lang="es-CO" dirty="0"/>
              <a:t>/</a:t>
            </a:r>
            <a:r>
              <a:rPr lang="es-CO" dirty="0" err="1"/>
              <a:t>moyao</a:t>
            </a:r>
            <a:endParaRPr lang="es-CO" dirty="0"/>
          </a:p>
          <a:p>
            <a:pPr marL="0" indent="0">
              <a:buNone/>
            </a:pPr>
            <a:r>
              <a:rPr lang="es-CO" dirty="0"/>
              <a:t>El </a:t>
            </a:r>
            <a:r>
              <a:rPr lang="es-CO" dirty="0" err="1"/>
              <a:t>llibru</a:t>
            </a:r>
            <a:r>
              <a:rPr lang="es-CO" dirty="0"/>
              <a:t> </a:t>
            </a:r>
            <a:r>
              <a:rPr lang="es-CO" dirty="0" err="1"/>
              <a:t>clásicu</a:t>
            </a:r>
            <a:r>
              <a:rPr lang="es-CO" dirty="0"/>
              <a:t>/clásico nació en Francia</a:t>
            </a:r>
          </a:p>
          <a:p>
            <a:pPr marL="0" indent="0">
              <a:buNone/>
            </a:pPr>
            <a:r>
              <a:rPr lang="es-CO" dirty="0"/>
              <a:t>Pisé la moneda pequeña/pequeño</a:t>
            </a:r>
          </a:p>
          <a:p>
            <a:pPr marL="0" indent="0">
              <a:buNone/>
            </a:pPr>
            <a:r>
              <a:rPr lang="es-CO" dirty="0"/>
              <a:t>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4315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9A3A1-6393-47E7-9C88-4ACE2D31C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S2T2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A6199-0D1F-4A26-8029-5F6B6D378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dirty="0"/>
              <a:t>La bicicleta ye dura/duro</a:t>
            </a:r>
          </a:p>
          <a:p>
            <a:pPr marL="0" indent="0">
              <a:buNone/>
            </a:pPr>
            <a:r>
              <a:rPr lang="es-CO" dirty="0"/>
              <a:t>La moto ye cara/caro</a:t>
            </a:r>
          </a:p>
          <a:p>
            <a:pPr marL="0" indent="0">
              <a:buNone/>
            </a:pPr>
            <a:r>
              <a:rPr lang="es-CO" dirty="0"/>
              <a:t>La </a:t>
            </a:r>
            <a:r>
              <a:rPr lang="es-CO" dirty="0" err="1"/>
              <a:t>oveya</a:t>
            </a:r>
            <a:r>
              <a:rPr lang="es-CO" dirty="0"/>
              <a:t> ye problemática/problemático</a:t>
            </a:r>
          </a:p>
          <a:p>
            <a:pPr marL="0" indent="0">
              <a:buNone/>
            </a:pPr>
            <a:r>
              <a:rPr lang="en-US" dirty="0"/>
              <a:t>La sidra ye </a:t>
            </a:r>
            <a:r>
              <a:rPr lang="en-US" dirty="0" err="1"/>
              <a:t>cara</a:t>
            </a:r>
            <a:r>
              <a:rPr lang="en-US" dirty="0"/>
              <a:t>/</a:t>
            </a:r>
            <a:r>
              <a:rPr lang="en-US" dirty="0" err="1"/>
              <a:t>caro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La </a:t>
            </a:r>
            <a:r>
              <a:rPr lang="en-US" dirty="0" err="1"/>
              <a:t>borona</a:t>
            </a:r>
            <a:r>
              <a:rPr lang="en-US" dirty="0"/>
              <a:t> ye </a:t>
            </a:r>
            <a:r>
              <a:rPr lang="en-US" dirty="0" err="1"/>
              <a:t>costosa</a:t>
            </a:r>
            <a:r>
              <a:rPr lang="en-US" dirty="0"/>
              <a:t>/</a:t>
            </a:r>
            <a:r>
              <a:rPr lang="en-US" dirty="0" err="1"/>
              <a:t>costoso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El </a:t>
            </a:r>
            <a:r>
              <a:rPr lang="en-US" dirty="0" err="1"/>
              <a:t>llobu</a:t>
            </a:r>
            <a:r>
              <a:rPr lang="en-US" dirty="0"/>
              <a:t> ye </a:t>
            </a:r>
            <a:r>
              <a:rPr lang="en-US" dirty="0" err="1"/>
              <a:t>problemáticu</a:t>
            </a:r>
            <a:r>
              <a:rPr lang="en-US" dirty="0"/>
              <a:t>/</a:t>
            </a:r>
            <a:r>
              <a:rPr lang="en-US" dirty="0" err="1"/>
              <a:t>problemático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El </a:t>
            </a:r>
            <a:r>
              <a:rPr lang="en-US" dirty="0" err="1"/>
              <a:t>papel</a:t>
            </a:r>
            <a:r>
              <a:rPr lang="en-US" dirty="0"/>
              <a:t> ye </a:t>
            </a:r>
            <a:r>
              <a:rPr lang="en-US" dirty="0" err="1"/>
              <a:t>bonu</a:t>
            </a:r>
            <a:r>
              <a:rPr lang="en-US" dirty="0"/>
              <a:t>/bono</a:t>
            </a:r>
          </a:p>
          <a:p>
            <a:pPr marL="0" indent="0">
              <a:buNone/>
            </a:pPr>
            <a:r>
              <a:rPr lang="en-US" dirty="0"/>
              <a:t>El café ye </a:t>
            </a:r>
            <a:r>
              <a:rPr lang="en-US" dirty="0" err="1"/>
              <a:t>malu</a:t>
            </a:r>
            <a:r>
              <a:rPr lang="en-US" dirty="0"/>
              <a:t>/</a:t>
            </a:r>
            <a:r>
              <a:rPr lang="en-US" dirty="0" err="1"/>
              <a:t>malo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El </a:t>
            </a:r>
            <a:r>
              <a:rPr lang="en-US" dirty="0" err="1"/>
              <a:t>xentru</a:t>
            </a:r>
            <a:r>
              <a:rPr lang="en-US" dirty="0"/>
              <a:t> ye </a:t>
            </a:r>
            <a:r>
              <a:rPr lang="en-US" dirty="0" err="1"/>
              <a:t>simpáticu</a:t>
            </a:r>
            <a:r>
              <a:rPr lang="en-US" dirty="0"/>
              <a:t>/simpatico</a:t>
            </a:r>
          </a:p>
          <a:p>
            <a:pPr marL="0" indent="0">
              <a:buNone/>
            </a:pPr>
            <a:r>
              <a:rPr lang="en-US" dirty="0"/>
              <a:t>El </a:t>
            </a:r>
            <a:r>
              <a:rPr lang="en-US" dirty="0" err="1"/>
              <a:t>frixuelu</a:t>
            </a:r>
            <a:r>
              <a:rPr lang="en-US" dirty="0"/>
              <a:t> ye </a:t>
            </a:r>
            <a:r>
              <a:rPr lang="en-US" dirty="0" err="1"/>
              <a:t>costosu</a:t>
            </a:r>
            <a:r>
              <a:rPr lang="en-US" dirty="0"/>
              <a:t>/</a:t>
            </a:r>
            <a:r>
              <a:rPr lang="en-US" dirty="0" err="1"/>
              <a:t>costoso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14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2C3D3-3281-4D09-B258-5AF080CB0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I. El comienzo</a:t>
            </a:r>
            <a:endParaRPr lang="en-US" dirty="0"/>
          </a:p>
        </p:txBody>
      </p:sp>
      <p:pic>
        <p:nvPicPr>
          <p:cNvPr id="4" name="Picture 4" descr="Image result for asturiano central">
            <a:extLst>
              <a:ext uri="{FF2B5EF4-FFF2-40B4-BE49-F238E27FC236}">
                <a16:creationId xmlns:a16="http://schemas.microsoft.com/office/drawing/2014/main" id="{246E9D16-8FD0-4A30-B48D-E4132A4542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226" y="803306"/>
            <a:ext cx="6504595" cy="605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E54730E-4688-4228-836B-368E634A781F}"/>
              </a:ext>
            </a:extLst>
          </p:cNvPr>
          <p:cNvSpPr/>
          <p:nvPr/>
        </p:nvSpPr>
        <p:spPr>
          <a:xfrm>
            <a:off x="5265174" y="1194276"/>
            <a:ext cx="2315497" cy="22565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1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D8B98-346B-496D-A2BE-498D1B071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I. El comienzo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8E398-57D0-4F0F-BAD8-58C5B39DC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1587"/>
            <a:ext cx="10515600" cy="5048918"/>
          </a:xfrm>
        </p:spPr>
        <p:txBody>
          <a:bodyPr/>
          <a:lstStyle/>
          <a:p>
            <a:pPr marL="0" indent="0" algn="ctr">
              <a:buNone/>
            </a:pPr>
            <a:r>
              <a:rPr lang="es-CO" b="1" i="1" dirty="0"/>
              <a:t>el neutro de materia</a:t>
            </a:r>
            <a:endParaRPr lang="en-US" b="1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660FD7-6A7B-446B-9E1D-A75E12D2EA45}"/>
              </a:ext>
            </a:extLst>
          </p:cNvPr>
          <p:cNvSpPr txBox="1"/>
          <p:nvPr/>
        </p:nvSpPr>
        <p:spPr>
          <a:xfrm>
            <a:off x="263740" y="2537180"/>
            <a:ext cx="882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i="1" dirty="0" err="1"/>
              <a:t>esp</a:t>
            </a:r>
            <a:endParaRPr lang="en-US" sz="2000" b="1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C95341-8712-4431-996C-7539D21C67D5}"/>
              </a:ext>
            </a:extLst>
          </p:cNvPr>
          <p:cNvSpPr txBox="1"/>
          <p:nvPr/>
        </p:nvSpPr>
        <p:spPr>
          <a:xfrm>
            <a:off x="4623168" y="2537181"/>
            <a:ext cx="2912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pelo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F249E8-7C2B-41C9-B418-D3AD7D0A209A}"/>
              </a:ext>
            </a:extLst>
          </p:cNvPr>
          <p:cNvSpPr txBox="1"/>
          <p:nvPr/>
        </p:nvSpPr>
        <p:spPr>
          <a:xfrm>
            <a:off x="7916648" y="2537181"/>
            <a:ext cx="2912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hilo</a:t>
            </a:r>
            <a:endParaRPr lang="en-US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39E123-F22F-480A-AC5A-F0F9499EBA2F}"/>
              </a:ext>
            </a:extLst>
          </p:cNvPr>
          <p:cNvSpPr txBox="1"/>
          <p:nvPr/>
        </p:nvSpPr>
        <p:spPr>
          <a:xfrm>
            <a:off x="1494080" y="2537182"/>
            <a:ext cx="2912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hierro</a:t>
            </a:r>
            <a:endParaRPr lang="en-US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ABB07A-C515-4DF1-930D-8962E5F3BCF9}"/>
              </a:ext>
            </a:extLst>
          </p:cNvPr>
          <p:cNvSpPr txBox="1"/>
          <p:nvPr/>
        </p:nvSpPr>
        <p:spPr>
          <a:xfrm>
            <a:off x="327634" y="4425384"/>
            <a:ext cx="821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i="1" dirty="0" err="1"/>
              <a:t>ast</a:t>
            </a:r>
            <a:endParaRPr lang="en-US" sz="2000" b="1" i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327A0E6-0430-4B0E-AE01-B702A4AE70B0}"/>
              </a:ext>
            </a:extLst>
          </p:cNvPr>
          <p:cNvSpPr txBox="1"/>
          <p:nvPr/>
        </p:nvSpPr>
        <p:spPr>
          <a:xfrm>
            <a:off x="799154" y="4411991"/>
            <a:ext cx="2912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err="1"/>
              <a:t>fierru</a:t>
            </a:r>
            <a:endParaRPr lang="en-US" sz="2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268629-E91F-4FEF-9559-602A719DFF32}"/>
              </a:ext>
            </a:extLst>
          </p:cNvPr>
          <p:cNvSpPr txBox="1"/>
          <p:nvPr/>
        </p:nvSpPr>
        <p:spPr>
          <a:xfrm>
            <a:off x="2243591" y="4417278"/>
            <a:ext cx="2912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fierro</a:t>
            </a:r>
            <a:endParaRPr 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83385A-30BF-41BE-A351-9C9661BF9EC3}"/>
              </a:ext>
            </a:extLst>
          </p:cNvPr>
          <p:cNvSpPr txBox="1"/>
          <p:nvPr/>
        </p:nvSpPr>
        <p:spPr>
          <a:xfrm>
            <a:off x="3938117" y="4420947"/>
            <a:ext cx="2912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err="1"/>
              <a:t>pelu</a:t>
            </a:r>
            <a:endParaRPr lang="en-US" sz="2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919D3B-C784-4B92-9973-C4604C5FE177}"/>
              </a:ext>
            </a:extLst>
          </p:cNvPr>
          <p:cNvSpPr txBox="1"/>
          <p:nvPr/>
        </p:nvSpPr>
        <p:spPr>
          <a:xfrm>
            <a:off x="5538649" y="4410211"/>
            <a:ext cx="277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pelo</a:t>
            </a:r>
            <a:endParaRPr lang="en-US" sz="2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D52D21-7248-4B2C-BCA9-523ACA149622}"/>
              </a:ext>
            </a:extLst>
          </p:cNvPr>
          <p:cNvSpPr txBox="1"/>
          <p:nvPr/>
        </p:nvSpPr>
        <p:spPr>
          <a:xfrm>
            <a:off x="9223690" y="4425384"/>
            <a:ext cx="2038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filo</a:t>
            </a:r>
            <a:endParaRPr lang="en-US" sz="2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C93670A-D901-4A45-9ADF-2AD764AFA933}"/>
              </a:ext>
            </a:extLst>
          </p:cNvPr>
          <p:cNvSpPr txBox="1"/>
          <p:nvPr/>
        </p:nvSpPr>
        <p:spPr>
          <a:xfrm>
            <a:off x="7169705" y="4425384"/>
            <a:ext cx="2912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err="1"/>
              <a:t>filu</a:t>
            </a:r>
            <a:endParaRPr lang="en-US" sz="2000" dirty="0"/>
          </a:p>
        </p:txBody>
      </p:sp>
      <p:cxnSp>
        <p:nvCxnSpPr>
          <p:cNvPr id="35" name="Straight Arrow Connector 15">
            <a:extLst>
              <a:ext uri="{FF2B5EF4-FFF2-40B4-BE49-F238E27FC236}">
                <a16:creationId xmlns:a16="http://schemas.microsoft.com/office/drawing/2014/main" id="{7120CB79-60E2-4D68-A2A7-699886C8317C}"/>
              </a:ext>
            </a:extLst>
          </p:cNvPr>
          <p:cNvCxnSpPr>
            <a:stCxn id="27" idx="2"/>
            <a:endCxn id="29" idx="0"/>
          </p:cNvCxnSpPr>
          <p:nvPr/>
        </p:nvCxnSpPr>
        <p:spPr>
          <a:xfrm flipH="1">
            <a:off x="2255421" y="3121957"/>
            <a:ext cx="694926" cy="12900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16">
            <a:extLst>
              <a:ext uri="{FF2B5EF4-FFF2-40B4-BE49-F238E27FC236}">
                <a16:creationId xmlns:a16="http://schemas.microsoft.com/office/drawing/2014/main" id="{32CEA615-C8D9-405F-B5C4-036377E8C307}"/>
              </a:ext>
            </a:extLst>
          </p:cNvPr>
          <p:cNvCxnSpPr>
            <a:stCxn id="27" idx="2"/>
            <a:endCxn id="30" idx="0"/>
          </p:cNvCxnSpPr>
          <p:nvPr/>
        </p:nvCxnSpPr>
        <p:spPr>
          <a:xfrm>
            <a:off x="2950347" y="3121957"/>
            <a:ext cx="749511" cy="12953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20">
            <a:extLst>
              <a:ext uri="{FF2B5EF4-FFF2-40B4-BE49-F238E27FC236}">
                <a16:creationId xmlns:a16="http://schemas.microsoft.com/office/drawing/2014/main" id="{D6603DC8-75D4-491A-AA26-31D9C446D248}"/>
              </a:ext>
            </a:extLst>
          </p:cNvPr>
          <p:cNvCxnSpPr>
            <a:cxnSpLocks/>
            <a:stCxn id="25" idx="2"/>
            <a:endCxn id="31" idx="0"/>
          </p:cNvCxnSpPr>
          <p:nvPr/>
        </p:nvCxnSpPr>
        <p:spPr>
          <a:xfrm flipH="1">
            <a:off x="5394384" y="3121956"/>
            <a:ext cx="685051" cy="12989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21">
            <a:extLst>
              <a:ext uri="{FF2B5EF4-FFF2-40B4-BE49-F238E27FC236}">
                <a16:creationId xmlns:a16="http://schemas.microsoft.com/office/drawing/2014/main" id="{FC9B929B-FBE0-4643-A53D-F22C27851704}"/>
              </a:ext>
            </a:extLst>
          </p:cNvPr>
          <p:cNvCxnSpPr>
            <a:cxnSpLocks/>
            <a:stCxn id="25" idx="2"/>
            <a:endCxn id="32" idx="0"/>
          </p:cNvCxnSpPr>
          <p:nvPr/>
        </p:nvCxnSpPr>
        <p:spPr>
          <a:xfrm>
            <a:off x="6079435" y="3121956"/>
            <a:ext cx="845814" cy="12882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26">
            <a:extLst>
              <a:ext uri="{FF2B5EF4-FFF2-40B4-BE49-F238E27FC236}">
                <a16:creationId xmlns:a16="http://schemas.microsoft.com/office/drawing/2014/main" id="{61FF30EE-59D0-4ADE-B7D7-91A3DB92A8CE}"/>
              </a:ext>
            </a:extLst>
          </p:cNvPr>
          <p:cNvCxnSpPr>
            <a:cxnSpLocks/>
            <a:stCxn id="26" idx="2"/>
            <a:endCxn id="34" idx="0"/>
          </p:cNvCxnSpPr>
          <p:nvPr/>
        </p:nvCxnSpPr>
        <p:spPr>
          <a:xfrm flipH="1">
            <a:off x="8625972" y="3121956"/>
            <a:ext cx="746943" cy="13034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27">
            <a:extLst>
              <a:ext uri="{FF2B5EF4-FFF2-40B4-BE49-F238E27FC236}">
                <a16:creationId xmlns:a16="http://schemas.microsoft.com/office/drawing/2014/main" id="{6145E7CB-9420-4B2F-ACAA-39C7AD632652}"/>
              </a:ext>
            </a:extLst>
          </p:cNvPr>
          <p:cNvCxnSpPr>
            <a:cxnSpLocks/>
            <a:stCxn id="26" idx="2"/>
            <a:endCxn id="33" idx="0"/>
          </p:cNvCxnSpPr>
          <p:nvPr/>
        </p:nvCxnSpPr>
        <p:spPr>
          <a:xfrm>
            <a:off x="9372915" y="3121956"/>
            <a:ext cx="870178" cy="13034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30">
            <a:extLst>
              <a:ext uri="{FF2B5EF4-FFF2-40B4-BE49-F238E27FC236}">
                <a16:creationId xmlns:a16="http://schemas.microsoft.com/office/drawing/2014/main" id="{790D0B7F-F65F-442F-A987-4BF1023A50A8}"/>
              </a:ext>
            </a:extLst>
          </p:cNvPr>
          <p:cNvSpPr txBox="1"/>
          <p:nvPr/>
        </p:nvSpPr>
        <p:spPr>
          <a:xfrm>
            <a:off x="1696527" y="4826727"/>
            <a:ext cx="113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>
                <a:solidFill>
                  <a:srgbClr val="00B0F0"/>
                </a:solidFill>
              </a:rPr>
              <a:t>cont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42" name="TextBox 31">
            <a:extLst>
              <a:ext uri="{FF2B5EF4-FFF2-40B4-BE49-F238E27FC236}">
                <a16:creationId xmlns:a16="http://schemas.microsoft.com/office/drawing/2014/main" id="{52096C1D-9078-4349-A62A-DA77172CC2C2}"/>
              </a:ext>
            </a:extLst>
          </p:cNvPr>
          <p:cNvSpPr txBox="1"/>
          <p:nvPr/>
        </p:nvSpPr>
        <p:spPr>
          <a:xfrm>
            <a:off x="4878439" y="4837053"/>
            <a:ext cx="1026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>
                <a:solidFill>
                  <a:srgbClr val="00B0F0"/>
                </a:solidFill>
              </a:rPr>
              <a:t>cont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43" name="TextBox 32">
            <a:extLst>
              <a:ext uri="{FF2B5EF4-FFF2-40B4-BE49-F238E27FC236}">
                <a16:creationId xmlns:a16="http://schemas.microsoft.com/office/drawing/2014/main" id="{B448365E-6947-4F5E-99AD-0B021F1FD0BD}"/>
              </a:ext>
            </a:extLst>
          </p:cNvPr>
          <p:cNvSpPr txBox="1"/>
          <p:nvPr/>
        </p:nvSpPr>
        <p:spPr>
          <a:xfrm>
            <a:off x="8159156" y="4826727"/>
            <a:ext cx="933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>
                <a:solidFill>
                  <a:srgbClr val="00B0F0"/>
                </a:solidFill>
              </a:rPr>
              <a:t>cont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44" name="TextBox 33">
            <a:extLst>
              <a:ext uri="{FF2B5EF4-FFF2-40B4-BE49-F238E27FC236}">
                <a16:creationId xmlns:a16="http://schemas.microsoft.com/office/drawing/2014/main" id="{8FDB3E9C-535D-49FA-BE3F-FCE904C6BACE}"/>
              </a:ext>
            </a:extLst>
          </p:cNvPr>
          <p:cNvSpPr txBox="1"/>
          <p:nvPr/>
        </p:nvSpPr>
        <p:spPr>
          <a:xfrm>
            <a:off x="3086516" y="4832228"/>
            <a:ext cx="1222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>
                <a:solidFill>
                  <a:srgbClr val="7030A0"/>
                </a:solidFill>
              </a:rPr>
              <a:t>incont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45" name="TextBox 34">
            <a:extLst>
              <a:ext uri="{FF2B5EF4-FFF2-40B4-BE49-F238E27FC236}">
                <a16:creationId xmlns:a16="http://schemas.microsoft.com/office/drawing/2014/main" id="{309BF87D-1F78-4F00-8BB3-4D442EBDC052}"/>
              </a:ext>
            </a:extLst>
          </p:cNvPr>
          <p:cNvSpPr txBox="1"/>
          <p:nvPr/>
        </p:nvSpPr>
        <p:spPr>
          <a:xfrm>
            <a:off x="6411802" y="4837051"/>
            <a:ext cx="1026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>
                <a:solidFill>
                  <a:srgbClr val="7030A0"/>
                </a:solidFill>
              </a:rPr>
              <a:t>incont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46" name="TextBox 35">
            <a:extLst>
              <a:ext uri="{FF2B5EF4-FFF2-40B4-BE49-F238E27FC236}">
                <a16:creationId xmlns:a16="http://schemas.microsoft.com/office/drawing/2014/main" id="{860BD943-D685-4D35-9642-435E79E1A03D}"/>
              </a:ext>
            </a:extLst>
          </p:cNvPr>
          <p:cNvSpPr txBox="1"/>
          <p:nvPr/>
        </p:nvSpPr>
        <p:spPr>
          <a:xfrm>
            <a:off x="9672638" y="4826726"/>
            <a:ext cx="113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>
                <a:solidFill>
                  <a:srgbClr val="7030A0"/>
                </a:solidFill>
              </a:rPr>
              <a:t>incont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14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F6E57-F4C4-4BFD-AEC3-57D812618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I. El comienzo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2368E-7201-4784-88BE-DB5959D3D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1800" b="1" dirty="0"/>
              <a:t>Unos términos que considerar según la literatura:</a:t>
            </a:r>
          </a:p>
          <a:p>
            <a:pPr marL="0" indent="0">
              <a:buNone/>
            </a:pPr>
            <a:r>
              <a:rPr lang="es-CO" sz="2400" dirty="0" err="1"/>
              <a:t>d'Andrés</a:t>
            </a:r>
            <a:r>
              <a:rPr lang="es-CO" sz="2400" dirty="0"/>
              <a:t> (1993), Fernández-Ordóñez (2006):</a:t>
            </a:r>
          </a:p>
          <a:p>
            <a:pPr marL="0" indent="0">
              <a:buNone/>
            </a:pPr>
            <a:r>
              <a:rPr lang="es-CO" sz="2400" dirty="0"/>
              <a:t>	- discontinuo / continuo</a:t>
            </a:r>
          </a:p>
          <a:p>
            <a:pPr marL="0" indent="0">
              <a:buNone/>
            </a:pPr>
            <a:r>
              <a:rPr lang="es-CO" sz="2400" dirty="0"/>
              <a:t>Arias Cabal (1998):</a:t>
            </a:r>
          </a:p>
          <a:p>
            <a:pPr marL="0" indent="0">
              <a:buNone/>
            </a:pPr>
            <a:r>
              <a:rPr lang="es-CO" sz="2400" dirty="0"/>
              <a:t>	- individual, plural / incontable</a:t>
            </a:r>
          </a:p>
          <a:p>
            <a:pPr marL="0" indent="0">
              <a:buNone/>
            </a:pPr>
            <a:r>
              <a:rPr lang="es-CO" sz="2400" dirty="0"/>
              <a:t>Bosque (1999):</a:t>
            </a:r>
          </a:p>
          <a:p>
            <a:pPr marL="0" indent="0">
              <a:buNone/>
            </a:pPr>
            <a:r>
              <a:rPr lang="es-CO" sz="2400" dirty="0"/>
              <a:t>	- contable, discontinuo, discreto / no contable, continuo de materia</a:t>
            </a:r>
          </a:p>
          <a:p>
            <a:pPr marL="0" indent="0">
              <a:buNone/>
            </a:pPr>
            <a:r>
              <a:rPr lang="es-CO" sz="2400" dirty="0"/>
              <a:t>Arias Cabal (2015):</a:t>
            </a:r>
          </a:p>
          <a:p>
            <a:pPr marL="0" indent="0">
              <a:buNone/>
            </a:pPr>
            <a:r>
              <a:rPr lang="es-CO" sz="2400" dirty="0"/>
              <a:t>	- discreto / continuo</a:t>
            </a:r>
          </a:p>
          <a:p>
            <a:pPr marL="0" indent="0">
              <a:buNone/>
            </a:pPr>
            <a:r>
              <a:rPr lang="es-CO" sz="2400" dirty="0"/>
              <a:t>San Segundo Cachero (2015):</a:t>
            </a:r>
          </a:p>
          <a:p>
            <a:pPr marL="0" indent="0">
              <a:buNone/>
            </a:pPr>
            <a:r>
              <a:rPr lang="es-CO" sz="2400" dirty="0"/>
              <a:t>	- contable, discontinuo / no contable, continuo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0949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1668A-0B5C-40DA-BF2B-8C4716E06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820397"/>
          </a:xfrm>
        </p:spPr>
        <p:txBody>
          <a:bodyPr>
            <a:normAutofit fontScale="90000"/>
          </a:bodyPr>
          <a:lstStyle/>
          <a:p>
            <a:r>
              <a:rPr lang="es-CO" dirty="0"/>
              <a:t>I. El comienzo</a:t>
            </a:r>
            <a:br>
              <a:rPr lang="es-CO" dirty="0"/>
            </a:br>
            <a:r>
              <a:rPr lang="es-CO" sz="2200" dirty="0"/>
              <a:t>(Bosque, 1999)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35E14-F385-4A99-8892-FE1D49A7B4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>
                <a:solidFill>
                  <a:srgbClr val="00B0F0"/>
                </a:solidFill>
              </a:rPr>
              <a:t>contable	'se puede contar'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612B0-08CF-448F-A1A0-0DDFD7A1A5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O" sz="2400" b="1" dirty="0"/>
          </a:p>
          <a:p>
            <a:pPr marL="0" indent="0">
              <a:buNone/>
            </a:pPr>
            <a:r>
              <a:rPr lang="es-CO" sz="2400" b="1" dirty="0"/>
              <a:t>Van con números cardinales</a:t>
            </a:r>
          </a:p>
          <a:p>
            <a:pPr marL="0" indent="0">
              <a:buNone/>
            </a:pPr>
            <a:r>
              <a:rPr lang="es-CO" sz="2400" i="1" dirty="0"/>
              <a:t>	Tres libros</a:t>
            </a:r>
          </a:p>
          <a:p>
            <a:pPr marL="0" indent="0">
              <a:buNone/>
            </a:pPr>
            <a:r>
              <a:rPr lang="es-CO" sz="2400" b="1" dirty="0"/>
              <a:t>Van con cuantificadores plurales</a:t>
            </a:r>
          </a:p>
          <a:p>
            <a:pPr marL="0" indent="0">
              <a:buNone/>
            </a:pPr>
            <a:r>
              <a:rPr lang="es-CO" sz="2400" dirty="0"/>
              <a:t>	</a:t>
            </a:r>
            <a:r>
              <a:rPr lang="es-CO" sz="2400" i="1" dirty="0"/>
              <a:t>Muchos libros</a:t>
            </a:r>
            <a:endParaRPr lang="es-CO" sz="2400" dirty="0"/>
          </a:p>
          <a:p>
            <a:pPr marL="0" indent="0">
              <a:buNone/>
            </a:pPr>
            <a:r>
              <a:rPr lang="es-CO" sz="2400" b="1" dirty="0"/>
              <a:t>Aparecen como plurales escuetos</a:t>
            </a:r>
          </a:p>
          <a:p>
            <a:pPr marL="0" indent="0">
              <a:buNone/>
            </a:pPr>
            <a:r>
              <a:rPr lang="es-CO" sz="2400" dirty="0"/>
              <a:t>	</a:t>
            </a:r>
            <a:r>
              <a:rPr lang="es-CO" sz="2400" i="1" dirty="0"/>
              <a:t>Compro libros</a:t>
            </a:r>
            <a:r>
              <a:rPr lang="es-CO" sz="2400" dirty="0"/>
              <a:t> 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182F38-ECE6-45C9-A14F-18743E8DF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O" dirty="0">
                <a:solidFill>
                  <a:srgbClr val="7030A0"/>
                </a:solidFill>
              </a:rPr>
              <a:t>incontable	'se puede medir'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5CF27-AE71-4D63-9F89-44EA4F6EC6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093720"/>
            <a:ext cx="5519057" cy="40959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O" sz="2400" b="1" dirty="0"/>
          </a:p>
          <a:p>
            <a:pPr marL="0" indent="0">
              <a:buNone/>
            </a:pPr>
            <a:r>
              <a:rPr lang="es-CO" sz="2400" b="1" dirty="0"/>
              <a:t>Van con palabras de medida</a:t>
            </a:r>
          </a:p>
          <a:p>
            <a:pPr marL="0" indent="0">
              <a:buNone/>
            </a:pPr>
            <a:r>
              <a:rPr lang="es-CO" sz="2400" dirty="0"/>
              <a:t>	</a:t>
            </a:r>
            <a:r>
              <a:rPr lang="es-CO" sz="2400" i="1" dirty="0"/>
              <a:t>Una barra de pan</a:t>
            </a:r>
            <a:endParaRPr lang="es-CO" sz="2400" dirty="0"/>
          </a:p>
          <a:p>
            <a:pPr marL="0" indent="0">
              <a:buNone/>
            </a:pPr>
            <a:r>
              <a:rPr lang="es-CO" sz="2400" b="1" dirty="0"/>
              <a:t>Van con cuantificadores singulares</a:t>
            </a:r>
          </a:p>
          <a:p>
            <a:pPr marL="0" indent="0">
              <a:buNone/>
            </a:pPr>
            <a:r>
              <a:rPr lang="es-CO" sz="2400" dirty="0"/>
              <a:t>	</a:t>
            </a:r>
            <a:r>
              <a:rPr lang="es-CO" sz="2400" i="1" dirty="0"/>
              <a:t>Mucho pan</a:t>
            </a:r>
            <a:endParaRPr lang="es-CO" sz="2400" dirty="0"/>
          </a:p>
          <a:p>
            <a:pPr marL="0" indent="0">
              <a:buNone/>
            </a:pPr>
            <a:r>
              <a:rPr lang="es-CO" sz="2400" b="1" dirty="0"/>
              <a:t>Aparecen como singulares escuetos</a:t>
            </a:r>
          </a:p>
          <a:p>
            <a:pPr marL="0" indent="0">
              <a:buNone/>
            </a:pPr>
            <a:r>
              <a:rPr lang="es-CO" sz="2400" dirty="0"/>
              <a:t>	</a:t>
            </a:r>
            <a:r>
              <a:rPr lang="es-CO" sz="2400" i="1" dirty="0"/>
              <a:t>Compro pan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208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CE883-0734-48AE-B87E-4F8622013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03306"/>
          </a:xfrm>
        </p:spPr>
        <p:txBody>
          <a:bodyPr>
            <a:normAutofit fontScale="90000"/>
          </a:bodyPr>
          <a:lstStyle/>
          <a:p>
            <a:r>
              <a:rPr lang="es-CO" dirty="0"/>
              <a:t>I. El comienzo</a:t>
            </a:r>
            <a:br>
              <a:rPr lang="es-CO" dirty="0"/>
            </a:br>
            <a:r>
              <a:rPr lang="es-CO" sz="2200" dirty="0"/>
              <a:t>(ALlA, 2001:76)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63306-C8C0-428A-8F46-1B0710913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sz="2400" i="1" dirty="0"/>
              <a:t>Los tres ejemplos siempre citados: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EDF47B8-C0AA-45B1-A4B8-80D6994F3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647261"/>
              </p:ext>
            </p:extLst>
          </p:nvPr>
        </p:nvGraphicFramePr>
        <p:xfrm>
          <a:off x="924738" y="1968291"/>
          <a:ext cx="10342524" cy="3183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0018">
                  <a:extLst>
                    <a:ext uri="{9D8B030D-6E8A-4147-A177-3AD203B41FA5}">
                      <a16:colId xmlns:a16="http://schemas.microsoft.com/office/drawing/2014/main" val="2138475013"/>
                    </a:ext>
                  </a:extLst>
                </a:gridCol>
                <a:gridCol w="5122506">
                  <a:extLst>
                    <a:ext uri="{9D8B030D-6E8A-4147-A177-3AD203B41FA5}">
                      <a16:colId xmlns:a16="http://schemas.microsoft.com/office/drawing/2014/main" val="3019207729"/>
                    </a:ext>
                  </a:extLst>
                </a:gridCol>
              </a:tblGrid>
              <a:tr h="448338">
                <a:tc>
                  <a:txBody>
                    <a:bodyPr/>
                    <a:lstStyle/>
                    <a:p>
                      <a:pPr algn="ctr"/>
                      <a:r>
                        <a:rPr lang="es-CO" sz="2400" cap="small" baseline="0" dirty="0"/>
                        <a:t>incontable</a:t>
                      </a:r>
                      <a:endParaRPr lang="en-US" sz="2400" cap="sm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cap="small" baseline="0" dirty="0"/>
                        <a:t>contable</a:t>
                      </a:r>
                      <a:endParaRPr lang="en-US" sz="2400" cap="small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883688"/>
                  </a:ext>
                </a:extLst>
              </a:tr>
              <a:tr h="887672">
                <a:tc>
                  <a:txBody>
                    <a:bodyPr/>
                    <a:lstStyle/>
                    <a:p>
                      <a:pPr algn="ctr"/>
                      <a:r>
                        <a:rPr lang="es-CO" sz="2400" dirty="0"/>
                        <a:t>fierro</a:t>
                      </a:r>
                    </a:p>
                    <a:p>
                      <a:pPr algn="ctr"/>
                      <a:r>
                        <a:rPr lang="es-CO" sz="2400" i="1" dirty="0"/>
                        <a:t>'el material hierro'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 err="1"/>
                        <a:t>fierru</a:t>
                      </a:r>
                      <a:endParaRPr lang="es-CO" sz="2400" dirty="0"/>
                    </a:p>
                    <a:p>
                      <a:pPr algn="ctr"/>
                      <a:r>
                        <a:rPr lang="es-CO" sz="2400" i="1" dirty="0"/>
                        <a:t>'un objeto de hierro'</a:t>
                      </a:r>
                      <a:endParaRPr lang="en-US" sz="2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980090"/>
                  </a:ext>
                </a:extLst>
              </a:tr>
              <a:tr h="906810">
                <a:tc>
                  <a:txBody>
                    <a:bodyPr/>
                    <a:lstStyle/>
                    <a:p>
                      <a:pPr algn="ctr"/>
                      <a:r>
                        <a:rPr lang="es-CO" sz="2400" dirty="0"/>
                        <a:t>filo</a:t>
                      </a:r>
                      <a:br>
                        <a:rPr lang="es-CO" sz="2400" dirty="0"/>
                      </a:br>
                      <a:r>
                        <a:rPr lang="es-CO" sz="2400" i="1" dirty="0"/>
                        <a:t>'el material hilo'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 err="1"/>
                        <a:t>filu</a:t>
                      </a:r>
                      <a:endParaRPr lang="es-CO" sz="2400" dirty="0"/>
                    </a:p>
                    <a:p>
                      <a:pPr algn="ctr"/>
                      <a:r>
                        <a:rPr lang="es-CO" sz="2400" i="1" dirty="0"/>
                        <a:t>'un solo hilo'</a:t>
                      </a:r>
                      <a:endParaRPr lang="en-US" sz="2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090992"/>
                  </a:ext>
                </a:extLst>
              </a:tr>
              <a:tr h="931320">
                <a:tc>
                  <a:txBody>
                    <a:bodyPr/>
                    <a:lstStyle/>
                    <a:p>
                      <a:pPr algn="ctr"/>
                      <a:r>
                        <a:rPr lang="es-CO" sz="2400" dirty="0"/>
                        <a:t>pelo</a:t>
                      </a:r>
                    </a:p>
                    <a:p>
                      <a:pPr algn="ctr"/>
                      <a:r>
                        <a:rPr lang="es-CO" sz="2400" i="1" dirty="0"/>
                        <a:t>'un conjunto indeterminado de pelos'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 err="1"/>
                        <a:t>pelu</a:t>
                      </a:r>
                      <a:endParaRPr lang="es-CO" sz="2400" dirty="0"/>
                    </a:p>
                    <a:p>
                      <a:pPr algn="ctr"/>
                      <a:r>
                        <a:rPr lang="es-CO" sz="2400" i="1" dirty="0"/>
                        <a:t>'un solo pelo'</a:t>
                      </a:r>
                      <a:endParaRPr lang="en-US" sz="2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42320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A5381E2-3475-4EC9-BD3B-117AB4E6721B}"/>
              </a:ext>
            </a:extLst>
          </p:cNvPr>
          <p:cNvSpPr txBox="1"/>
          <p:nvPr/>
        </p:nvSpPr>
        <p:spPr>
          <a:xfrm>
            <a:off x="2195804" y="5541808"/>
            <a:ext cx="7800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/>
              <a:t>¿Cómo afecta la concordancia?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5482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2A267-73F8-4A81-AC3E-0C373D6A2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03306"/>
          </a:xfrm>
        </p:spPr>
        <p:txBody>
          <a:bodyPr>
            <a:normAutofit fontScale="90000"/>
          </a:bodyPr>
          <a:lstStyle/>
          <a:p>
            <a:r>
              <a:rPr lang="es-CO" dirty="0"/>
              <a:t>I. El comienzo</a:t>
            </a:r>
            <a:br>
              <a:rPr lang="es-CO" dirty="0"/>
            </a:br>
            <a:r>
              <a:rPr lang="es-CO" sz="2200" dirty="0"/>
              <a:t>(ALlA, 2001:323)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CCE70-401B-4FB5-B7C0-E0D25D9D1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/>
              <a:t>(1)	El </a:t>
            </a:r>
            <a:r>
              <a:rPr lang="es-CO" dirty="0" err="1"/>
              <a:t>llob</a:t>
            </a:r>
            <a:r>
              <a:rPr lang="es-CO" b="1" dirty="0" err="1">
                <a:solidFill>
                  <a:srgbClr val="00B0F0"/>
                </a:solidFill>
              </a:rPr>
              <a:t>u</a:t>
            </a:r>
            <a:r>
              <a:rPr lang="es-CO" dirty="0"/>
              <a:t> </a:t>
            </a:r>
            <a:r>
              <a:rPr lang="es-CO" dirty="0" err="1"/>
              <a:t>famient</a:t>
            </a:r>
            <a:r>
              <a:rPr lang="es-CO" b="1" dirty="0" err="1">
                <a:solidFill>
                  <a:srgbClr val="00B0F0"/>
                </a:solidFill>
              </a:rPr>
              <a:t>u</a:t>
            </a:r>
            <a:r>
              <a:rPr lang="es-CO" dirty="0"/>
              <a:t> anda pel monte</a:t>
            </a:r>
          </a:p>
          <a:p>
            <a:pPr marL="0" indent="0">
              <a:buNone/>
            </a:pPr>
            <a:r>
              <a:rPr lang="es-CO" sz="2400" i="1" dirty="0"/>
              <a:t>	'El lobo hambriento anda por la montaña'</a:t>
            </a:r>
            <a:endParaRPr lang="es-CO" sz="2400" dirty="0"/>
          </a:p>
          <a:p>
            <a:pPr marL="0" indent="0">
              <a:buNone/>
            </a:pPr>
            <a:endParaRPr lang="es-CO" i="1" dirty="0"/>
          </a:p>
          <a:p>
            <a:pPr marL="0" indent="0">
              <a:buNone/>
            </a:pPr>
            <a:r>
              <a:rPr lang="es-CO" dirty="0"/>
              <a:t>(2) 	L</a:t>
            </a:r>
            <a:r>
              <a:rPr lang="es-CO" b="1" dirty="0">
                <a:solidFill>
                  <a:srgbClr val="00B0F0"/>
                </a:solidFill>
              </a:rPr>
              <a:t>a</a:t>
            </a:r>
            <a:r>
              <a:rPr lang="es-CO" dirty="0"/>
              <a:t> </a:t>
            </a:r>
            <a:r>
              <a:rPr lang="es-CO" dirty="0" err="1"/>
              <a:t>neñ</a:t>
            </a:r>
            <a:r>
              <a:rPr lang="es-CO" b="1" dirty="0" err="1">
                <a:solidFill>
                  <a:srgbClr val="00B0F0"/>
                </a:solidFill>
              </a:rPr>
              <a:t>a</a:t>
            </a:r>
            <a:r>
              <a:rPr lang="es-CO" dirty="0"/>
              <a:t> llist</a:t>
            </a:r>
            <a:r>
              <a:rPr lang="es-CO" b="1" dirty="0">
                <a:solidFill>
                  <a:srgbClr val="00B0F0"/>
                </a:solidFill>
              </a:rPr>
              <a:t>a</a:t>
            </a:r>
            <a:r>
              <a:rPr lang="es-CO" dirty="0"/>
              <a:t> escribe </a:t>
            </a:r>
            <a:r>
              <a:rPr lang="es-CO" dirty="0" err="1"/>
              <a:t>poesíes</a:t>
            </a:r>
            <a:endParaRPr lang="es-CO" dirty="0"/>
          </a:p>
          <a:p>
            <a:pPr marL="0" indent="0">
              <a:buNone/>
            </a:pPr>
            <a:r>
              <a:rPr lang="es-CO" sz="2400" i="1" dirty="0"/>
              <a:t>	'La niña lista escribe poesías'</a:t>
            </a:r>
          </a:p>
          <a:p>
            <a:pPr marL="0" indent="0">
              <a:buNone/>
            </a:pPr>
            <a:endParaRPr lang="es-CO" sz="2400" i="1" dirty="0"/>
          </a:p>
          <a:p>
            <a:pPr marL="0" indent="0" algn="ctr">
              <a:buNone/>
            </a:pPr>
            <a:r>
              <a:rPr lang="es-CO" sz="2400" dirty="0"/>
              <a:t>Sustantivos contables = concordancia de género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0324636"/>
      </p:ext>
    </p:extLst>
  </p:cSld>
  <p:clrMapOvr>
    <a:masterClrMapping/>
  </p:clrMapOvr>
</p:sld>
</file>

<file path=ppt/theme/theme1.xml><?xml version="1.0" encoding="utf-8"?>
<a:theme xmlns:a="http://schemas.openxmlformats.org/drawingml/2006/main" name="Widescreen_Lake">
  <a:themeElements>
    <a:clrScheme name="UWBrand">
      <a:dk1>
        <a:sysClr val="windowText" lastClr="000000"/>
      </a:dk1>
      <a:lt1>
        <a:srgbClr val="FFFFFF"/>
      </a:lt1>
      <a:dk2>
        <a:srgbClr val="FFFFFF"/>
      </a:dk2>
      <a:lt2>
        <a:srgbClr val="FFFFFF"/>
      </a:lt2>
      <a:accent1>
        <a:srgbClr val="C5050C"/>
      </a:accent1>
      <a:accent2>
        <a:srgbClr val="FF8000"/>
      </a:accent2>
      <a:accent3>
        <a:srgbClr val="FFBF00"/>
      </a:accent3>
      <a:accent4>
        <a:srgbClr val="97B85F"/>
      </a:accent4>
      <a:accent5>
        <a:srgbClr val="6B9999"/>
      </a:accent5>
      <a:accent6>
        <a:srgbClr val="386666"/>
      </a:accent6>
      <a:hlink>
        <a:srgbClr val="0479A8"/>
      </a:hlink>
      <a:folHlink>
        <a:srgbClr val="0479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de_Lake" id="{0B4CEAFA-E7B9-4A67-98AD-030F079540FF}" vid="{AB13EDFE-268A-4FB9-967D-C0075FACADF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9267</TotalTime>
  <Words>3008</Words>
  <Application>Microsoft Office PowerPoint</Application>
  <PresentationFormat>Widescreen</PresentationFormat>
  <Paragraphs>988</Paragraphs>
  <Slides>34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Widescreen_Lake</vt:lpstr>
      <vt:lpstr>Explorando el sistema de los sustantivos y adjetivos en el asturiano central</vt:lpstr>
      <vt:lpstr>El plan para hoy</vt:lpstr>
      <vt:lpstr>I. El comienzo</vt:lpstr>
      <vt:lpstr>I. El comienzo</vt:lpstr>
      <vt:lpstr>I. El comienzo</vt:lpstr>
      <vt:lpstr>I. El comienzo</vt:lpstr>
      <vt:lpstr>I. El comienzo (Bosque, 1999)</vt:lpstr>
      <vt:lpstr>I. El comienzo (ALlA, 2001:76)</vt:lpstr>
      <vt:lpstr>I. El comienzo (ALlA, 2001:323)</vt:lpstr>
      <vt:lpstr>I. El comienzo (recopilados de ALlA, 2001; Arias Cabal, 2015; d'Andrés, 1993)</vt:lpstr>
      <vt:lpstr>I. El comienzo</vt:lpstr>
      <vt:lpstr>I. El comienzo</vt:lpstr>
      <vt:lpstr>¡Unos datos nuevos!</vt:lpstr>
      <vt:lpstr>II. Unos datos nuevos (Burner, --)</vt:lpstr>
      <vt:lpstr>II. Unos datos nuevos (Burner, --)</vt:lpstr>
      <vt:lpstr>II. Unos datos nuevos (Burner, --)</vt:lpstr>
      <vt:lpstr>II. Unos datos nuevos (Burner, --)</vt:lpstr>
      <vt:lpstr>II. Unos datos nuevos (Burner, --)</vt:lpstr>
      <vt:lpstr>II. Unos datos nuevos (Burner, --)</vt:lpstr>
      <vt:lpstr>I. Una muestra del fenómeno (adaptado de Faber, 2015:13)</vt:lpstr>
      <vt:lpstr>II. Unos datos nuevos (Burner, --)</vt:lpstr>
      <vt:lpstr>II. Unos datos nuevos (Burner, --)</vt:lpstr>
      <vt:lpstr>II. Unos datos nuevos (Burner, --)</vt:lpstr>
      <vt:lpstr>II. Unos datos nuevos (Burner, --; basado en Viejo Fernández, 2002)</vt:lpstr>
      <vt:lpstr>¡a mirar un poco de teoría!</vt:lpstr>
      <vt:lpstr>III. Mi análisis hasta ahora (adaptado de Harris, 1992)</vt:lpstr>
      <vt:lpstr>III. Mi análisis hasta ahora (Construyendo sobre Kramer, 2015)</vt:lpstr>
      <vt:lpstr>III. Mi análisis hasta ahora (Construyendo sobre Embick, 2010, 2015 &amp; Kramer, 2015; e.o.)</vt:lpstr>
      <vt:lpstr>IV. Mi último pensamiento</vt:lpstr>
      <vt:lpstr>V. Referencias seleccionadas</vt:lpstr>
      <vt:lpstr>¡munches gracies!</vt:lpstr>
      <vt:lpstr>S1T1</vt:lpstr>
      <vt:lpstr>S2T1</vt:lpstr>
      <vt:lpstr>S2T2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 Schrage</dc:creator>
  <cp:lastModifiedBy>matthew burner</cp:lastModifiedBy>
  <cp:revision>2</cp:revision>
  <dcterms:created xsi:type="dcterms:W3CDTF">2018-12-28T21:49:26Z</dcterms:created>
  <dcterms:modified xsi:type="dcterms:W3CDTF">2021-10-28T15:55:50Z</dcterms:modified>
</cp:coreProperties>
</file>